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hdphoto1.wdp" ContentType="image/vnd.ms-photo"/>
  <Override PartName="/ppt/media/image12.png" ContentType="image/png"/>
  <Override PartName="/ppt/media/image8.png" ContentType="image/png"/>
  <Override PartName="/ppt/media/image17.png" ContentType="image/png"/>
  <Override PartName="/ppt/media/image11.png" ContentType="image/png"/>
  <Override PartName="/ppt/media/image22.jpeg" ContentType="image/jpeg"/>
  <Override PartName="/ppt/media/image7.jpeg" ContentType="image/jpeg"/>
  <Override PartName="/ppt/media/image9.png" ContentType="image/png"/>
  <Override PartName="/ppt/media/image6.jpeg" ContentType="image/jpeg"/>
  <Override PartName="/ppt/media/image10.png" ContentType="image/png"/>
  <Override PartName="/ppt/media/image5.jpeg" ContentType="image/jpeg"/>
  <Override PartName="/ppt/media/image3.jpeg" ContentType="image/jpeg"/>
  <Override PartName="/ppt/media/image15.png" ContentType="image/png"/>
  <Override PartName="/ppt/media/image25.jpeg" ContentType="image/jpeg"/>
  <Override PartName="/ppt/media/image24.jpeg" ContentType="image/jpeg"/>
  <Override PartName="/ppt/media/image21.png" ContentType="image/png"/>
  <Override PartName="/ppt/media/image23.jpeg" ContentType="image/jpeg"/>
  <Override PartName="/ppt/media/image19.png" ContentType="image/png"/>
  <Override PartName="/ppt/media/image20.svg" ContentType="image/svg"/>
  <Override PartName="/ppt/media/image18.svg" ContentType="image/svg"/>
  <Override PartName="/ppt/media/image16.svg" ContentType="image/svg"/>
  <Override PartName="/ppt/media/image2.jpeg" ContentType="image/jpeg"/>
  <Override PartName="/ppt/media/image13.png" ContentType="image/png"/>
  <Override PartName="/ppt/media/image4.png" ContentType="image/png"/>
  <Override PartName="/ppt/media/image14.png" ContentType="image/png"/>
  <Override PartName="/ppt/media/image1.jpeg" ContentType="image/jpeg"/>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5FFB004-3645-43A0-A2A8-21C43271FCC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spTree>
      <p:nvGrpSpPr>
        <p:cNvPr id="1" name=""/>
        <p:cNvGrpSpPr/>
        <p:nvPr/>
      </p:nvGrpSpPr>
      <p:grpSpPr>
        <a:xfrm>
          <a:off x="0" y="0"/>
          <a:ext cx="0" cy="0"/>
          <a:chOff x="0" y="0"/>
          <a:chExt cx="0" cy="0"/>
        </a:xfrm>
      </p:grpSpPr>
      <p:sp>
        <p:nvSpPr>
          <p:cNvPr id="86"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ptos"/>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F26FFDF0-C629-4FC5-9979-B3A54DCA47EC}"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
    <p:spTree>
      <p:nvGrpSpPr>
        <p:cNvPr id="1" name=""/>
        <p:cNvGrpSpPr/>
        <p:nvPr/>
      </p:nvGrpSpPr>
      <p:grpSpPr>
        <a:xfrm>
          <a:off x="0" y="0"/>
          <a:ext cx="0" cy="0"/>
          <a:chOff x="0" y="0"/>
          <a:chExt cx="0" cy="0"/>
        </a:xfrm>
      </p:grpSpPr>
      <p:sp>
        <p:nvSpPr>
          <p:cNvPr id="93"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27A5500D-F8F0-4ED3-8D25-626BBFC16525}"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ptos"/>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48DC1BA-FD83-4FF7-8E8C-D2B6A270CC76}"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499FDF2B-D8DB-4F73-86CD-5A2168178B1E}"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5AFB38A3-DBBE-484B-BF34-918AFDB61EDD}"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BC1144E-4256-4118-9DA7-B83DBEBEEEA0}"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43"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12544E9D-F54C-45EA-8EB1-654502003BF9}"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94D56DFB-2209-4923-9F3E-005823AF6B9B}"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
    <p:spTree>
      <p:nvGrpSpPr>
        <p:cNvPr id="1" name=""/>
        <p:cNvGrpSpPr/>
        <p:nvPr/>
      </p:nvGrpSpPr>
      <p:grpSpPr>
        <a:xfrm>
          <a:off x="0" y="0"/>
          <a:ext cx="0" cy="0"/>
          <a:chOff x="0" y="0"/>
          <a:chExt cx="0" cy="0"/>
        </a:xfrm>
      </p:grpSpPr>
      <p:sp>
        <p:nvSpPr>
          <p:cNvPr id="74"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endParaRPr b="0" lang="en-US" sz="4400" spc="-1" strike="noStrike">
              <a:solidFill>
                <a:schemeClr val="dk1"/>
              </a:solidFill>
              <a:latin typeface="Aptos Display"/>
            </a:endParaRPr>
          </a:p>
        </p:txBody>
      </p:sp>
      <p:sp>
        <p:nvSpPr>
          <p:cNvPr id="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ptos"/>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B9037993-8A1A-4A8D-8F7E-AF4D4D63D8D3}"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B71E52A5-44A4-4E4C-B6E7-BC9A3301915B}"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A90D6210-9FE8-41B5-BA7D-1986D7861948}" type="slidenum">
              <a:rPr b="0" lang="en-US" sz="1200" spc="-1" strike="noStrike">
                <a:solidFill>
                  <a:schemeClr val="dk1">
                    <a:tint val="82000"/>
                  </a:schemeClr>
                </a:solidFill>
                <a:latin typeface="Aptos"/>
              </a:rPr>
              <a:t>11</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r>
              <a:rPr b="0" lang="en-US" sz="4400" spc="-1" strike="noStrike">
                <a:solidFill>
                  <a:schemeClr val="dk1"/>
                </a:solidFill>
                <a:latin typeface="Aptos Display"/>
              </a:rPr>
              <a:t>Click to edit the title text format</a:t>
            </a:r>
            <a:endParaRPr b="0" lang="en-US" sz="4400" spc="-1" strike="noStrike">
              <a:solidFill>
                <a:schemeClr val="dk1"/>
              </a:solidFill>
              <a:latin typeface="Aptos Display"/>
            </a:endParaRPr>
          </a:p>
        </p:txBody>
      </p:sp>
      <p:sp>
        <p:nvSpPr>
          <p:cNvPr id="8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1800" spc="-1" strike="noStrike">
                <a:solidFill>
                  <a:schemeClr val="dk1"/>
                </a:solidFill>
                <a:latin typeface="Aptos"/>
              </a:rPr>
              <a:t>Click to edit the outline text format</a:t>
            </a:r>
            <a:endParaRPr b="0" lang="en-US" sz="1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US" sz="1800" spc="-1" strike="noStrike">
                <a:solidFill>
                  <a:schemeClr val="dk1"/>
                </a:solidFill>
                <a:latin typeface="Aptos"/>
              </a:rPr>
              <a:t>Second Outline Level</a:t>
            </a:r>
            <a:endParaRPr b="0" lang="en-US" sz="18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ptos"/>
              </a:rPr>
              <a:t>Third Outline Level</a:t>
            </a:r>
            <a:endParaRPr b="0" lang="en-US"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ptos"/>
              </a:rPr>
              <a:t>Fourth Outline Level</a:t>
            </a:r>
            <a:endParaRPr b="0" lang="en-US"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ptos"/>
              </a:rPr>
              <a:t>Fifth Outline Level</a:t>
            </a:r>
            <a:endParaRPr b="0" lang="en-US" sz="18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ptos"/>
              </a:rPr>
              <a:t>Sixth Outline Level</a:t>
            </a:r>
            <a:endParaRPr b="0" lang="en-US" sz="18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ptos"/>
              </a:rPr>
              <a:t>Seventh Outline Level</a:t>
            </a:r>
            <a:endParaRPr b="0" lang="en-US" sz="1800" spc="-1" strike="noStrike">
              <a:solidFill>
                <a:schemeClr val="dk1"/>
              </a:solidFill>
              <a:latin typeface="Aptos"/>
            </a:endParaRPr>
          </a:p>
        </p:txBody>
      </p:sp>
      <p:sp>
        <p:nvSpPr>
          <p:cNvPr id="83" name="PlaceHolder 3"/>
          <p:cNvSpPr>
            <a:spLocks noGrp="1"/>
          </p:cNvSpPr>
          <p:nvPr>
            <p:ph type="ftr" idx="2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4" name="PlaceHolder 4"/>
          <p:cNvSpPr>
            <a:spLocks noGrp="1"/>
          </p:cNvSpPr>
          <p:nvPr>
            <p:ph type="sldNum" idx="29"/>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484F9327-203E-4B55-8C43-37A3C3761447}"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85" name="PlaceHolder 5"/>
          <p:cNvSpPr>
            <a:spLocks noGrp="1"/>
          </p:cNvSpPr>
          <p:nvPr>
            <p:ph type="dt" idx="3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nSpc>
                <a:spcPct val="90000"/>
              </a:lnSpc>
              <a:buNone/>
            </a:pPr>
            <a:r>
              <a:rPr b="0" lang="en-US" sz="4400" spc="-1" strike="noStrike">
                <a:solidFill>
                  <a:schemeClr val="dk1"/>
                </a:solidFill>
                <a:latin typeface="Aptos Display"/>
              </a:rPr>
              <a:t>Click to edit the title text format</a:t>
            </a:r>
            <a:endParaRPr b="0" lang="en-US" sz="4400" spc="-1" strike="noStrike">
              <a:solidFill>
                <a:schemeClr val="dk1"/>
              </a:solidFill>
              <a:latin typeface="Aptos Display"/>
            </a:endParaRPr>
          </a:p>
        </p:txBody>
      </p:sp>
      <p:sp>
        <p:nvSpPr>
          <p:cNvPr id="89" name="PlaceHolder 2"/>
          <p:cNvSpPr>
            <a:spLocks noGrp="1"/>
          </p:cNvSpPr>
          <p:nvPr>
            <p:ph type="ftr" idx="3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0" name="PlaceHolder 3"/>
          <p:cNvSpPr>
            <a:spLocks noGrp="1"/>
          </p:cNvSpPr>
          <p:nvPr>
            <p:ph type="sldNum" idx="32"/>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D016EDD0-2172-4C79-B277-2AECB258B56F}"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91" name="PlaceHolder 4"/>
          <p:cNvSpPr>
            <a:spLocks noGrp="1"/>
          </p:cNvSpPr>
          <p:nvPr>
            <p:ph type="dt" idx="3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Aptos"/>
              </a:rPr>
              <a:t>Click to edit the outline text format</a:t>
            </a:r>
            <a:endParaRPr b="0" lang="en-US" sz="2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Aptos"/>
              </a:rPr>
              <a:t>Second Outline Level</a:t>
            </a:r>
            <a:endParaRPr b="0" lang="en-US" sz="20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ptos"/>
              </a:rPr>
              <a:t>Third Outline Level</a:t>
            </a:r>
            <a:endParaRPr b="0" lang="en-US"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ptos"/>
              </a:rPr>
              <a:t>Fourth Outline Level</a:t>
            </a:r>
            <a:endParaRPr b="0" lang="en-US"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Fifth Outline Level</a:t>
            </a:r>
            <a:endParaRPr b="0" lang="en-US" sz="20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Sixth Outline Level</a:t>
            </a:r>
            <a:endParaRPr b="0" lang="en-US" sz="20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Seventh Outline Level</a:t>
            </a:r>
            <a:endParaRPr b="0" lang="en-US"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 name="PlaceHolder 3"/>
          <p:cNvSpPr>
            <a:spLocks noGrp="1"/>
          </p:cNvSpPr>
          <p:nvPr>
            <p:ph type="ftr" idx="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7CE6A5BB-7541-451A-B299-A52D48093372}"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ftr" idx="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2"/>
          <p:cNvSpPr>
            <a:spLocks noGrp="1"/>
          </p:cNvSpPr>
          <p:nvPr>
            <p:ph type="sldNum" idx="8"/>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C7A1421B-0ECD-4B77-9AAC-2752D59CDF03}"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16" name="PlaceHolder 3"/>
          <p:cNvSpPr>
            <a:spLocks noGrp="1"/>
          </p:cNvSpPr>
          <p:nvPr>
            <p:ph type="dt" idx="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ftr" idx="1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2"/>
          <p:cNvSpPr>
            <a:spLocks noGrp="1"/>
          </p:cNvSpPr>
          <p:nvPr>
            <p:ph type="sldNum" idx="11"/>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38B01ACF-3688-42C5-BEF4-6ECB81DA036D}"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21" name="PlaceHolder 3"/>
          <p:cNvSpPr>
            <a:spLocks noGrp="1"/>
          </p:cNvSpPr>
          <p:nvPr>
            <p:ph type="dt" idx="1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ftr" idx="1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 name="PlaceHolder 2"/>
          <p:cNvSpPr>
            <a:spLocks noGrp="1"/>
          </p:cNvSpPr>
          <p:nvPr>
            <p:ph type="sldNum" idx="14"/>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18C216F6-1FD8-48D8-8B2A-03EF1EA90C95}"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26" name="PlaceHolder 3"/>
          <p:cNvSpPr>
            <a:spLocks noGrp="1"/>
          </p:cNvSpPr>
          <p:nvPr>
            <p:ph type="dt" idx="1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392f"/>
        </a:solidFill>
      </p:bgPr>
    </p:bg>
    <p:spTree>
      <p:nvGrpSpPr>
        <p:cNvPr id="1" name=""/>
        <p:cNvGrpSpPr/>
        <p:nvPr/>
      </p:nvGrpSpPr>
      <p:grpSpPr>
        <a:xfrm>
          <a:off x="0" y="0"/>
          <a:ext cx="0" cy="0"/>
          <a:chOff x="0" y="0"/>
          <a:chExt cx="0" cy="0"/>
        </a:xfrm>
      </p:grpSpPr>
      <p:sp useBgFill="1">
        <p:nvSpPr>
          <p:cNvPr id="29" name="Rectangle 7">
            <a:extLst>
              <a:ext uri="{C183D7F6-B498-43B3-948B-1728B52AA6E4}">
                <adec:decorative xmlns:adec="http://schemas.microsoft.com/office/drawing/2017/decorative" val="1"/>
              </a:ext>
            </a:extLst>
          </p:cNvPr>
          <p:cNvSpPr/>
          <p:nvPr/>
        </p:nvSpPr>
        <p:spPr>
          <a:xfrm>
            <a:off x="0" y="0"/>
            <a:ext cx="1218852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0" name="Color Fill">
            <a:extLst>
              <a:ext uri="{C183D7F6-B498-43B3-948B-1728B52AA6E4}">
                <adec:decorative xmlns:adec="http://schemas.microsoft.com/office/drawing/2017/decorative" val="1"/>
              </a:ext>
            </a:extLst>
          </p:cNvPr>
          <p:cNvSpPr/>
          <p:nvPr/>
        </p:nvSpPr>
        <p:spPr>
          <a:xfrm>
            <a:off x="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31" name="Group 12">
            <a:extLst>
              <a:ext uri="{C183D7F6-B498-43B3-948B-1728B52AA6E4}">
                <adec:decorative xmlns:adec="http://schemas.microsoft.com/office/drawing/2017/decorative" val="1"/>
              </a:ext>
            </a:extLst>
          </p:cNvPr>
          <p:cNvGrpSpPr/>
          <p:nvPr/>
        </p:nvGrpSpPr>
        <p:grpSpPr>
          <a:xfrm>
            <a:off x="8351640" y="0"/>
            <a:ext cx="3840120" cy="6857640"/>
            <a:chOff x="8351640" y="0"/>
            <a:chExt cx="3840120" cy="6857640"/>
          </a:xfrm>
        </p:grpSpPr>
        <p:sp>
          <p:nvSpPr>
            <p:cNvPr id="32" name="Oval 13"/>
            <p:cNvSpPr/>
            <p:nvPr/>
          </p:nvSpPr>
          <p:spPr>
            <a:xfrm>
              <a:off x="11260080" y="519120"/>
              <a:ext cx="474120" cy="474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33" name="Freeform: Shape 14"/>
            <p:cNvSpPr/>
            <p:nvPr/>
          </p:nvSpPr>
          <p:spPr>
            <a:xfrm>
              <a:off x="8385840" y="0"/>
              <a:ext cx="2955240" cy="678960"/>
            </a:xfrm>
            <a:custGeom>
              <a:avLst/>
              <a:gdLst>
                <a:gd name="textAreaLeft" fmla="*/ 0 w 2955240"/>
                <a:gd name="textAreaRight" fmla="*/ 2955600 w 2955240"/>
                <a:gd name="textAreaTop" fmla="*/ 0 h 678960"/>
                <a:gd name="textAreaBottom" fmla="*/ 679320 h 678960"/>
              </a:gdLst>
              <a:ahLst/>
              <a:rect l="textAreaLeft" t="textAreaTop" r="textAreaRight" b="textAreaBottom"/>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4" name="Freeform: Shape 15"/>
            <p:cNvSpPr/>
            <p:nvPr/>
          </p:nvSpPr>
          <p:spPr>
            <a:xfrm>
              <a:off x="8351640" y="4121280"/>
              <a:ext cx="3265920" cy="2736360"/>
            </a:xfrm>
            <a:custGeom>
              <a:avLst/>
              <a:gdLst>
                <a:gd name="textAreaLeft" fmla="*/ 0 w 3265920"/>
                <a:gd name="textAreaRight" fmla="*/ 3266280 w 3265920"/>
                <a:gd name="textAreaTop" fmla="*/ 0 h 2736360"/>
                <a:gd name="textAreaBottom" fmla="*/ 2736720 h 2736360"/>
              </a:gdLst>
              <a:ahLst/>
              <a:rect l="textAreaLeft" t="textAreaTop" r="textAreaRight" b="textAreaBottom"/>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5" name="Freeform: Shape 16"/>
            <p:cNvSpPr/>
            <p:nvPr/>
          </p:nvSpPr>
          <p:spPr>
            <a:xfrm>
              <a:off x="11755800" y="3386520"/>
              <a:ext cx="435960" cy="1309320"/>
            </a:xfrm>
            <a:custGeom>
              <a:avLst/>
              <a:gdLst>
                <a:gd name="textAreaLeft" fmla="*/ 0 w 435960"/>
                <a:gd name="textAreaRight" fmla="*/ 436320 w 435960"/>
                <a:gd name="textAreaTop" fmla="*/ 0 h 1309320"/>
                <a:gd name="textAreaBottom" fmla="*/ 1309680 h 1309320"/>
              </a:gdLst>
              <a:ahLst/>
              <a:rect l="textAreaLeft" t="textAreaTop" r="textAreaRight" b="textAreaBottom"/>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wdUpDiag">
              <a:fgClr>
                <a:srgbClr val="c3f6eb"/>
              </a:fgClr>
              <a:bgClr>
                <a:srgbClr val="4be3c2"/>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6" name="Graphic 9"/>
            <p:cNvSpPr/>
            <p:nvPr/>
          </p:nvSpPr>
          <p:spPr>
            <a:xfrm>
              <a:off x="8385840" y="791640"/>
              <a:ext cx="3231720" cy="3231720"/>
            </a:xfrm>
            <a:custGeom>
              <a:avLst/>
              <a:gdLst>
                <a:gd name="textAreaLeft" fmla="*/ 0 w 3231720"/>
                <a:gd name="textAreaRight" fmla="*/ 3232080 w 3231720"/>
                <a:gd name="textAreaTop" fmla="*/ 0 h 3231720"/>
                <a:gd name="textAreaBottom" fmla="*/ 3232080 h 323172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grpSp>
      <p:sp>
        <p:nvSpPr>
          <p:cNvPr id="37"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2">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8" name="PlaceHolder 1"/>
          <p:cNvSpPr>
            <a:spLocks noGrp="1"/>
          </p:cNvSpPr>
          <p:nvPr>
            <p:ph type="title"/>
          </p:nvPr>
        </p:nvSpPr>
        <p:spPr>
          <a:xfrm>
            <a:off x="457200" y="668160"/>
            <a:ext cx="7626600" cy="2841480"/>
          </a:xfrm>
          <a:prstGeom prst="rect">
            <a:avLst/>
          </a:prstGeom>
          <a:noFill/>
          <a:ln w="0">
            <a:noFill/>
          </a:ln>
        </p:spPr>
        <p:txBody>
          <a:bodyPr lIns="91440" rIns="91440" tIns="45720" bIns="45720" anchor="b">
            <a:normAutofit/>
          </a:bodyPr>
          <a:p>
            <a:pPr indent="0" defTabSz="914400">
              <a:lnSpc>
                <a:spcPct val="90000"/>
              </a:lnSpc>
              <a:buNone/>
            </a:pPr>
            <a:r>
              <a:rPr b="0" lang="en-US" sz="5400" spc="-1" strike="noStrike">
                <a:solidFill>
                  <a:schemeClr val="dk1"/>
                </a:solidFill>
                <a:latin typeface="Gill Sans Nova"/>
              </a:rPr>
              <a:t>Click to edit Master title style</a:t>
            </a:r>
            <a:endParaRPr b="0" lang="en-US" sz="5400" spc="-1" strike="noStrike">
              <a:solidFill>
                <a:schemeClr val="dk1"/>
              </a:solidFill>
              <a:latin typeface="Gill Sans Nova"/>
            </a:endParaRPr>
          </a:p>
        </p:txBody>
      </p:sp>
      <p:sp>
        <p:nvSpPr>
          <p:cNvPr id="39" name="PlaceHolder 2"/>
          <p:cNvSpPr>
            <a:spLocks noGrp="1"/>
          </p:cNvSpPr>
          <p:nvPr>
            <p:ph type="dt" idx="16"/>
          </p:nvPr>
        </p:nvSpPr>
        <p:spPr>
          <a:xfrm>
            <a:off x="457200" y="6356520"/>
            <a:ext cx="2742840" cy="364680"/>
          </a:xfrm>
          <a:prstGeom prst="rect">
            <a:avLst/>
          </a:prstGeom>
          <a:noFill/>
          <a:ln w="0">
            <a:noFill/>
          </a:ln>
        </p:spPr>
        <p:txBody>
          <a:bodyPr lIns="91440" rIns="91440" tIns="45720" bIns="45720" anchor="ctr">
            <a:noAutofit/>
          </a:bodyPr>
          <a:lstStyle>
            <a:lvl1pPr indent="0">
              <a:lnSpc>
                <a:spcPct val="100000"/>
              </a:lnSpc>
              <a:buNone/>
              <a:defRPr b="0" lang="en-US" sz="1000" spc="109" strike="noStrike">
                <a:solidFill>
                  <a:schemeClr val="dk1">
                    <a:tint val="75000"/>
                  </a:schemeClr>
                </a:solidFill>
                <a:latin typeface="Times New Roman"/>
              </a:defRPr>
            </a:lvl1pPr>
          </a:lstStyle>
          <a:p>
            <a:pPr indent="0">
              <a:lnSpc>
                <a:spcPct val="100000"/>
              </a:lnSpc>
              <a:buNone/>
            </a:pPr>
            <a:r>
              <a:rPr b="0" lang="en-US" sz="1000" spc="109" strike="noStrike">
                <a:solidFill>
                  <a:schemeClr val="dk1">
                    <a:tint val="75000"/>
                  </a:schemeClr>
                </a:solidFill>
                <a:latin typeface="Times New Roman"/>
              </a:rPr>
              <a:t>&lt;date/time&gt;</a:t>
            </a:r>
            <a:endParaRPr b="0" lang="en-US" sz="1000" spc="-1" strike="noStrike">
              <a:solidFill>
                <a:srgbClr val="ffffff"/>
              </a:solidFill>
              <a:latin typeface="Times New Roman"/>
            </a:endParaRPr>
          </a:p>
        </p:txBody>
      </p:sp>
      <p:sp>
        <p:nvSpPr>
          <p:cNvPr id="40" name="PlaceHolder 3"/>
          <p:cNvSpPr>
            <a:spLocks noGrp="1"/>
          </p:cNvSpPr>
          <p:nvPr>
            <p:ph type="ftr" idx="17"/>
          </p:nvPr>
        </p:nvSpPr>
        <p:spPr>
          <a:xfrm>
            <a:off x="457200" y="155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 name="PlaceHolder 4"/>
          <p:cNvSpPr>
            <a:spLocks noGrp="1"/>
          </p:cNvSpPr>
          <p:nvPr>
            <p:ph type="sldNum" idx="18"/>
          </p:nvPr>
        </p:nvSpPr>
        <p:spPr>
          <a:xfrm>
            <a:off x="10954440" y="6355080"/>
            <a:ext cx="795240" cy="365400"/>
          </a:xfrm>
          <a:prstGeom prst="rect">
            <a:avLst/>
          </a:prstGeom>
          <a:noFill/>
          <a:ln w="0">
            <a:noFill/>
          </a:ln>
        </p:spPr>
        <p:txBody>
          <a:bodyPr lIns="91440" rIns="91440" tIns="45720" bIns="45720" anchor="ctr">
            <a:noAutofit/>
          </a:bodyPr>
          <a:lstStyle>
            <a:lvl1pPr indent="0" algn="r">
              <a:lnSpc>
                <a:spcPct val="100000"/>
              </a:lnSpc>
              <a:buNone/>
              <a:defRPr b="0" lang="en-US" sz="1000" spc="109" strike="noStrike">
                <a:solidFill>
                  <a:schemeClr val="dk1">
                    <a:tint val="75000"/>
                  </a:schemeClr>
                </a:solidFill>
                <a:latin typeface="Times New Roman"/>
              </a:defRPr>
            </a:lvl1pPr>
          </a:lstStyle>
          <a:p>
            <a:pPr indent="0" algn="r">
              <a:lnSpc>
                <a:spcPct val="100000"/>
              </a:lnSpc>
              <a:buNone/>
            </a:pPr>
            <a:fld id="{965FE273-3986-4684-A30A-1D027BE216B5}" type="slidenum">
              <a:rPr b="0" lang="en-US" sz="1000" spc="109" strike="noStrike">
                <a:solidFill>
                  <a:schemeClr val="dk1">
                    <a:tint val="75000"/>
                  </a:schemeClr>
                </a:solidFill>
                <a:latin typeface="Times New Roman"/>
              </a:rPr>
              <a:t>&lt;number&gt;</a:t>
            </a:fld>
            <a:endParaRPr b="0" lang="en-US" sz="1000" spc="-1" strike="noStrike">
              <a:solidFill>
                <a:srgbClr val="ffffff"/>
              </a:solidFill>
              <a:latin typeface="Times New Roman"/>
            </a:endParaRPr>
          </a:p>
        </p:txBody>
      </p:sp>
      <p:sp>
        <p:nvSpPr>
          <p:cNvPr id="4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000" spc="-1" strike="noStrike">
                <a:solidFill>
                  <a:schemeClr val="dk1"/>
                </a:solidFill>
                <a:latin typeface="Gill Sans Nova"/>
              </a:rPr>
              <a:t>Click to edit the outline text format</a:t>
            </a:r>
            <a:endParaRPr b="0" lang="en-US" sz="2000" spc="-1" strike="noStrike">
              <a:solidFill>
                <a:schemeClr val="dk1"/>
              </a:solidFill>
              <a:latin typeface="Gill Sans Nova"/>
            </a:endParaRPr>
          </a:p>
          <a:p>
            <a:pPr lvl="1" marL="864000" indent="-324000">
              <a:lnSpc>
                <a:spcPct val="90000"/>
              </a:lnSpc>
              <a:spcBef>
                <a:spcPts val="1134"/>
              </a:spcBef>
              <a:buClr>
                <a:srgbClr val="ffffff"/>
              </a:buClr>
              <a:buSzPct val="75000"/>
              <a:buFont typeface="Symbol" charset="2"/>
              <a:buChar char=""/>
            </a:pPr>
            <a:r>
              <a:rPr b="0" lang="en-US" sz="2000" spc="-1" strike="noStrike">
                <a:solidFill>
                  <a:schemeClr val="dk1"/>
                </a:solidFill>
                <a:latin typeface="Gill Sans Nova"/>
              </a:rPr>
              <a:t>Second Outline Level</a:t>
            </a:r>
            <a:endParaRPr b="0" lang="en-US" sz="2000" spc="-1" strike="noStrike">
              <a:solidFill>
                <a:schemeClr val="dk1"/>
              </a:solidFill>
              <a:latin typeface="Gill Sans Nova"/>
            </a:endParaRPr>
          </a:p>
          <a:p>
            <a:pPr lvl="2" marL="1296000" indent="-288000">
              <a:lnSpc>
                <a:spcPct val="90000"/>
              </a:lnSpc>
              <a:spcBef>
                <a:spcPts val="850"/>
              </a:spcBef>
              <a:buClr>
                <a:srgbClr val="ffffff"/>
              </a:buClr>
              <a:buSzPct val="45000"/>
              <a:buFont typeface="Wingdings" charset="2"/>
              <a:buChar char=""/>
            </a:pPr>
            <a:r>
              <a:rPr b="0" lang="en-US" sz="2000" spc="-1" strike="noStrike">
                <a:solidFill>
                  <a:schemeClr val="dk1"/>
                </a:solidFill>
                <a:latin typeface="Gill Sans Nova"/>
              </a:rPr>
              <a:t>Third Outline Level</a:t>
            </a:r>
            <a:endParaRPr b="0" lang="en-US" sz="2000" spc="-1" strike="noStrike">
              <a:solidFill>
                <a:schemeClr val="dk1"/>
              </a:solidFill>
              <a:latin typeface="Gill Sans Nova"/>
            </a:endParaRPr>
          </a:p>
          <a:p>
            <a:pPr lvl="3" marL="1728000" indent="-216000">
              <a:lnSpc>
                <a:spcPct val="90000"/>
              </a:lnSpc>
              <a:spcBef>
                <a:spcPts val="567"/>
              </a:spcBef>
              <a:buClr>
                <a:srgbClr val="ffffff"/>
              </a:buClr>
              <a:buSzPct val="75000"/>
              <a:buFont typeface="Symbol" charset="2"/>
              <a:buChar char=""/>
            </a:pPr>
            <a:r>
              <a:rPr b="0" lang="en-US" sz="2000" spc="-1" strike="noStrike">
                <a:solidFill>
                  <a:schemeClr val="dk1"/>
                </a:solidFill>
                <a:latin typeface="Gill Sans Nova"/>
              </a:rPr>
              <a:t>Fourth Outline Level</a:t>
            </a:r>
            <a:endParaRPr b="0" lang="en-US" sz="2000" spc="-1" strike="noStrike">
              <a:solidFill>
                <a:schemeClr val="dk1"/>
              </a:solidFill>
              <a:latin typeface="Gill Sans Nova"/>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Fifth Outline Level</a:t>
            </a:r>
            <a:endParaRPr b="0" lang="en-US" sz="2000" spc="-1" strike="noStrike">
              <a:solidFill>
                <a:schemeClr val="dk1"/>
              </a:solidFill>
              <a:latin typeface="Gill Sans Nova"/>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Sixth Outline Level</a:t>
            </a:r>
            <a:endParaRPr b="0" lang="en-US" sz="2000" spc="-1" strike="noStrike">
              <a:solidFill>
                <a:schemeClr val="dk1"/>
              </a:solidFill>
              <a:latin typeface="Gill Sans Nova"/>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Seventh Outline Level</a:t>
            </a:r>
            <a:endParaRPr b="0" lang="en-US" sz="2000" spc="-1" strike="noStrike">
              <a:solidFill>
                <a:schemeClr val="dk1"/>
              </a:solidFill>
              <a:latin typeface="Gill Sans Nova"/>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392f"/>
        </a:solidFill>
      </p:bgPr>
    </p:bg>
    <p:spTree>
      <p:nvGrpSpPr>
        <p:cNvPr id="1" name=""/>
        <p:cNvGrpSpPr/>
        <p:nvPr/>
      </p:nvGrpSpPr>
      <p:grpSpPr>
        <a:xfrm>
          <a:off x="0" y="0"/>
          <a:ext cx="0" cy="0"/>
          <a:chOff x="0" y="0"/>
          <a:chExt cx="0" cy="0"/>
        </a:xfrm>
      </p:grpSpPr>
      <p:sp useBgFill="1">
        <p:nvSpPr>
          <p:cNvPr id="45" name="Rectangle 7">
            <a:extLst>
              <a:ext uri="{C183D7F6-B498-43B3-948B-1728B52AA6E4}">
                <adec:decorative xmlns:adec="http://schemas.microsoft.com/office/drawing/2017/decorative" val="1"/>
              </a:ext>
            </a:extLst>
          </p:cNvPr>
          <p:cNvSpPr/>
          <p:nvPr/>
        </p:nvSpPr>
        <p:spPr>
          <a:xfrm>
            <a:off x="0" y="0"/>
            <a:ext cx="1218852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46" name="Color Fill">
            <a:extLst>
              <a:ext uri="{C183D7F6-B498-43B3-948B-1728B52AA6E4}">
                <adec:decorative xmlns:adec="http://schemas.microsoft.com/office/drawing/2017/decorative" val="1"/>
              </a:ext>
            </a:extLst>
          </p:cNvPr>
          <p:cNvSpPr/>
          <p:nvPr/>
        </p:nvSpPr>
        <p:spPr>
          <a:xfrm>
            <a:off x="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47" name="Group 12">
            <a:extLst>
              <a:ext uri="{C183D7F6-B498-43B3-948B-1728B52AA6E4}">
                <adec:decorative xmlns:adec="http://schemas.microsoft.com/office/drawing/2017/decorative" val="1"/>
              </a:ext>
            </a:extLst>
          </p:cNvPr>
          <p:cNvGrpSpPr/>
          <p:nvPr/>
        </p:nvGrpSpPr>
        <p:grpSpPr>
          <a:xfrm>
            <a:off x="8351640" y="0"/>
            <a:ext cx="3840120" cy="6857640"/>
            <a:chOff x="8351640" y="0"/>
            <a:chExt cx="3840120" cy="6857640"/>
          </a:xfrm>
        </p:grpSpPr>
        <p:sp>
          <p:nvSpPr>
            <p:cNvPr id="48" name="Oval 13"/>
            <p:cNvSpPr/>
            <p:nvPr/>
          </p:nvSpPr>
          <p:spPr>
            <a:xfrm>
              <a:off x="11260080" y="519120"/>
              <a:ext cx="474120" cy="474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49" name="Freeform: Shape 14"/>
            <p:cNvSpPr/>
            <p:nvPr/>
          </p:nvSpPr>
          <p:spPr>
            <a:xfrm>
              <a:off x="8385840" y="0"/>
              <a:ext cx="2955240" cy="678960"/>
            </a:xfrm>
            <a:custGeom>
              <a:avLst/>
              <a:gdLst>
                <a:gd name="textAreaLeft" fmla="*/ 0 w 2955240"/>
                <a:gd name="textAreaRight" fmla="*/ 2955600 w 2955240"/>
                <a:gd name="textAreaTop" fmla="*/ 0 h 678960"/>
                <a:gd name="textAreaBottom" fmla="*/ 679320 h 678960"/>
              </a:gdLst>
              <a:ahLst/>
              <a:rect l="textAreaLeft" t="textAreaTop" r="textAreaRight" b="textAreaBottom"/>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0" name="Freeform: Shape 15"/>
            <p:cNvSpPr/>
            <p:nvPr/>
          </p:nvSpPr>
          <p:spPr>
            <a:xfrm>
              <a:off x="8351640" y="4121280"/>
              <a:ext cx="3265920" cy="2736360"/>
            </a:xfrm>
            <a:custGeom>
              <a:avLst/>
              <a:gdLst>
                <a:gd name="textAreaLeft" fmla="*/ 0 w 3265920"/>
                <a:gd name="textAreaRight" fmla="*/ 3266280 w 3265920"/>
                <a:gd name="textAreaTop" fmla="*/ 0 h 2736360"/>
                <a:gd name="textAreaBottom" fmla="*/ 2736720 h 2736360"/>
              </a:gdLst>
              <a:ahLst/>
              <a:rect l="textAreaLeft" t="textAreaTop" r="textAreaRight" b="textAreaBottom"/>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1" name="Freeform: Shape 16"/>
            <p:cNvSpPr/>
            <p:nvPr/>
          </p:nvSpPr>
          <p:spPr>
            <a:xfrm>
              <a:off x="11755800" y="3386520"/>
              <a:ext cx="435960" cy="1309320"/>
            </a:xfrm>
            <a:custGeom>
              <a:avLst/>
              <a:gdLst>
                <a:gd name="textAreaLeft" fmla="*/ 0 w 435960"/>
                <a:gd name="textAreaRight" fmla="*/ 436320 w 435960"/>
                <a:gd name="textAreaTop" fmla="*/ 0 h 1309320"/>
                <a:gd name="textAreaBottom" fmla="*/ 1309680 h 1309320"/>
              </a:gdLst>
              <a:ahLst/>
              <a:rect l="textAreaLeft" t="textAreaTop" r="textAreaRight" b="textAreaBottom"/>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wdUpDiag">
              <a:fgClr>
                <a:srgbClr val="c3f6eb"/>
              </a:fgClr>
              <a:bgClr>
                <a:srgbClr val="4be3c2"/>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2" name="Graphic 9"/>
            <p:cNvSpPr/>
            <p:nvPr/>
          </p:nvSpPr>
          <p:spPr>
            <a:xfrm>
              <a:off x="8385840" y="791640"/>
              <a:ext cx="3231720" cy="3231720"/>
            </a:xfrm>
            <a:custGeom>
              <a:avLst/>
              <a:gdLst>
                <a:gd name="textAreaLeft" fmla="*/ 0 w 3231720"/>
                <a:gd name="textAreaRight" fmla="*/ 3232080 w 3231720"/>
                <a:gd name="textAreaTop" fmla="*/ 0 h 3231720"/>
                <a:gd name="textAreaBottom" fmla="*/ 3232080 h 323172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grpSp>
      <p:sp>
        <p:nvSpPr>
          <p:cNvPr id="53"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2">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4" name="PlaceHolder 1"/>
          <p:cNvSpPr>
            <a:spLocks noGrp="1"/>
          </p:cNvSpPr>
          <p:nvPr>
            <p:ph type="title"/>
          </p:nvPr>
        </p:nvSpPr>
        <p:spPr>
          <a:xfrm>
            <a:off x="457200" y="668160"/>
            <a:ext cx="7684560" cy="136332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Click to edit Master title style</a:t>
            </a:r>
            <a:endParaRPr b="0" lang="en-US" sz="4400" spc="-1" strike="noStrike">
              <a:solidFill>
                <a:schemeClr val="dk1"/>
              </a:solidFill>
              <a:latin typeface="Gill Sans Nova"/>
            </a:endParaRPr>
          </a:p>
        </p:txBody>
      </p:sp>
      <p:sp>
        <p:nvSpPr>
          <p:cNvPr id="55" name="PlaceHolder 2"/>
          <p:cNvSpPr>
            <a:spLocks noGrp="1"/>
          </p:cNvSpPr>
          <p:nvPr>
            <p:ph type="dt" idx="19"/>
          </p:nvPr>
        </p:nvSpPr>
        <p:spPr>
          <a:xfrm>
            <a:off x="457200" y="6356520"/>
            <a:ext cx="2742840" cy="364680"/>
          </a:xfrm>
          <a:prstGeom prst="rect">
            <a:avLst/>
          </a:prstGeom>
          <a:noFill/>
          <a:ln w="0">
            <a:noFill/>
          </a:ln>
        </p:spPr>
        <p:txBody>
          <a:bodyPr lIns="91440" rIns="91440" tIns="45720" bIns="45720" anchor="ctr">
            <a:noAutofit/>
          </a:bodyPr>
          <a:lstStyle>
            <a:lvl1pPr indent="0">
              <a:lnSpc>
                <a:spcPct val="100000"/>
              </a:lnSpc>
              <a:buNone/>
              <a:defRPr b="0" lang="en-US" sz="1000" spc="109" strike="noStrike">
                <a:solidFill>
                  <a:schemeClr val="dk1">
                    <a:tint val="75000"/>
                  </a:schemeClr>
                </a:solidFill>
                <a:latin typeface="Times New Roman"/>
              </a:defRPr>
            </a:lvl1pPr>
          </a:lstStyle>
          <a:p>
            <a:pPr indent="0">
              <a:lnSpc>
                <a:spcPct val="100000"/>
              </a:lnSpc>
              <a:buNone/>
            </a:pPr>
            <a:r>
              <a:rPr b="0" lang="en-US" sz="1000" spc="109" strike="noStrike">
                <a:solidFill>
                  <a:schemeClr val="dk1">
                    <a:tint val="75000"/>
                  </a:schemeClr>
                </a:solidFill>
                <a:latin typeface="Times New Roman"/>
              </a:rPr>
              <a:t>&lt;date/time&gt;</a:t>
            </a:r>
            <a:endParaRPr b="0" lang="en-US" sz="1000" spc="-1" strike="noStrike">
              <a:solidFill>
                <a:srgbClr val="ffffff"/>
              </a:solidFill>
              <a:latin typeface="Times New Roman"/>
            </a:endParaRPr>
          </a:p>
        </p:txBody>
      </p:sp>
      <p:sp>
        <p:nvSpPr>
          <p:cNvPr id="56" name="PlaceHolder 3"/>
          <p:cNvSpPr>
            <a:spLocks noGrp="1"/>
          </p:cNvSpPr>
          <p:nvPr>
            <p:ph type="ftr" idx="20"/>
          </p:nvPr>
        </p:nvSpPr>
        <p:spPr>
          <a:xfrm>
            <a:off x="457200" y="155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7" name="PlaceHolder 4"/>
          <p:cNvSpPr>
            <a:spLocks noGrp="1"/>
          </p:cNvSpPr>
          <p:nvPr>
            <p:ph type="sldNum" idx="21"/>
          </p:nvPr>
        </p:nvSpPr>
        <p:spPr>
          <a:xfrm>
            <a:off x="10954440" y="6355080"/>
            <a:ext cx="795240" cy="365400"/>
          </a:xfrm>
          <a:prstGeom prst="rect">
            <a:avLst/>
          </a:prstGeom>
          <a:noFill/>
          <a:ln w="0">
            <a:noFill/>
          </a:ln>
        </p:spPr>
        <p:txBody>
          <a:bodyPr lIns="91440" rIns="91440" tIns="45720" bIns="45720" anchor="ctr">
            <a:noAutofit/>
          </a:bodyPr>
          <a:lstStyle>
            <a:lvl1pPr indent="0" algn="r">
              <a:lnSpc>
                <a:spcPct val="100000"/>
              </a:lnSpc>
              <a:buNone/>
              <a:defRPr b="0" lang="en-US" sz="1000" spc="109" strike="noStrike">
                <a:solidFill>
                  <a:schemeClr val="dk1">
                    <a:tint val="75000"/>
                  </a:schemeClr>
                </a:solidFill>
                <a:latin typeface="Times New Roman"/>
              </a:defRPr>
            </a:lvl1pPr>
          </a:lstStyle>
          <a:p>
            <a:pPr indent="0" algn="r">
              <a:lnSpc>
                <a:spcPct val="100000"/>
              </a:lnSpc>
              <a:buNone/>
            </a:pPr>
            <a:fld id="{DD124556-7BD6-41B7-80B9-CD581A366DC6}" type="slidenum">
              <a:rPr b="0" lang="en-US" sz="1000" spc="109" strike="noStrike">
                <a:solidFill>
                  <a:schemeClr val="dk1">
                    <a:tint val="75000"/>
                  </a:schemeClr>
                </a:solidFill>
                <a:latin typeface="Times New Roman"/>
              </a:rPr>
              <a:t>&lt;number&gt;</a:t>
            </a:fld>
            <a:endParaRPr b="0" lang="en-US" sz="1000" spc="-1" strike="noStrike">
              <a:solidFill>
                <a:srgbClr val="ffffff"/>
              </a:solidFill>
              <a:latin typeface="Times New Roman"/>
            </a:endParaRPr>
          </a:p>
        </p:txBody>
      </p:sp>
      <p:sp>
        <p:nvSpPr>
          <p:cNvPr id="5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000" spc="-1" strike="noStrike">
                <a:solidFill>
                  <a:schemeClr val="dk1"/>
                </a:solidFill>
                <a:latin typeface="Gill Sans Nova"/>
              </a:rPr>
              <a:t>Click to edit the outline text format</a:t>
            </a:r>
            <a:endParaRPr b="0" lang="en-US" sz="2000" spc="-1" strike="noStrike">
              <a:solidFill>
                <a:schemeClr val="dk1"/>
              </a:solidFill>
              <a:latin typeface="Gill Sans Nova"/>
            </a:endParaRPr>
          </a:p>
          <a:p>
            <a:pPr lvl="1" marL="864000" indent="-324000">
              <a:lnSpc>
                <a:spcPct val="90000"/>
              </a:lnSpc>
              <a:spcBef>
                <a:spcPts val="1134"/>
              </a:spcBef>
              <a:buClr>
                <a:srgbClr val="ffffff"/>
              </a:buClr>
              <a:buSzPct val="75000"/>
              <a:buFont typeface="Symbol" charset="2"/>
              <a:buChar char=""/>
            </a:pPr>
            <a:r>
              <a:rPr b="0" lang="en-US" sz="2000" spc="-1" strike="noStrike">
                <a:solidFill>
                  <a:schemeClr val="dk1"/>
                </a:solidFill>
                <a:latin typeface="Gill Sans Nova"/>
              </a:rPr>
              <a:t>Second Outline Level</a:t>
            </a:r>
            <a:endParaRPr b="0" lang="en-US" sz="2000" spc="-1" strike="noStrike">
              <a:solidFill>
                <a:schemeClr val="dk1"/>
              </a:solidFill>
              <a:latin typeface="Gill Sans Nova"/>
            </a:endParaRPr>
          </a:p>
          <a:p>
            <a:pPr lvl="2" marL="1296000" indent="-288000">
              <a:lnSpc>
                <a:spcPct val="90000"/>
              </a:lnSpc>
              <a:spcBef>
                <a:spcPts val="850"/>
              </a:spcBef>
              <a:buClr>
                <a:srgbClr val="ffffff"/>
              </a:buClr>
              <a:buSzPct val="45000"/>
              <a:buFont typeface="Wingdings" charset="2"/>
              <a:buChar char=""/>
            </a:pPr>
            <a:r>
              <a:rPr b="0" lang="en-US" sz="2000" spc="-1" strike="noStrike">
                <a:solidFill>
                  <a:schemeClr val="dk1"/>
                </a:solidFill>
                <a:latin typeface="Gill Sans Nova"/>
              </a:rPr>
              <a:t>Third Outline Level</a:t>
            </a:r>
            <a:endParaRPr b="0" lang="en-US" sz="2000" spc="-1" strike="noStrike">
              <a:solidFill>
                <a:schemeClr val="dk1"/>
              </a:solidFill>
              <a:latin typeface="Gill Sans Nova"/>
            </a:endParaRPr>
          </a:p>
          <a:p>
            <a:pPr lvl="3" marL="1728000" indent="-216000">
              <a:lnSpc>
                <a:spcPct val="90000"/>
              </a:lnSpc>
              <a:spcBef>
                <a:spcPts val="567"/>
              </a:spcBef>
              <a:buClr>
                <a:srgbClr val="ffffff"/>
              </a:buClr>
              <a:buSzPct val="75000"/>
              <a:buFont typeface="Symbol" charset="2"/>
              <a:buChar char=""/>
            </a:pPr>
            <a:r>
              <a:rPr b="0" lang="en-US" sz="2000" spc="-1" strike="noStrike">
                <a:solidFill>
                  <a:schemeClr val="dk1"/>
                </a:solidFill>
                <a:latin typeface="Gill Sans Nova"/>
              </a:rPr>
              <a:t>Fourth Outline Level</a:t>
            </a:r>
            <a:endParaRPr b="0" lang="en-US" sz="2000" spc="-1" strike="noStrike">
              <a:solidFill>
                <a:schemeClr val="dk1"/>
              </a:solidFill>
              <a:latin typeface="Gill Sans Nova"/>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Fifth Outline Level</a:t>
            </a:r>
            <a:endParaRPr b="0" lang="en-US" sz="2000" spc="-1" strike="noStrike">
              <a:solidFill>
                <a:schemeClr val="dk1"/>
              </a:solidFill>
              <a:latin typeface="Gill Sans Nova"/>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Sixth Outline Level</a:t>
            </a:r>
            <a:endParaRPr b="0" lang="en-US" sz="2000" spc="-1" strike="noStrike">
              <a:solidFill>
                <a:schemeClr val="dk1"/>
              </a:solidFill>
              <a:latin typeface="Gill Sans Nova"/>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Gill Sans Nova"/>
              </a:rPr>
              <a:t>Seventh Outline Level</a:t>
            </a:r>
            <a:endParaRPr b="0" lang="en-US" sz="2000" spc="-1" strike="noStrike">
              <a:solidFill>
                <a:schemeClr val="dk1"/>
              </a:solidFill>
              <a:latin typeface="Gill Sans Nova"/>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392f"/>
        </a:solidFill>
      </p:bgPr>
    </p:bg>
    <p:spTree>
      <p:nvGrpSpPr>
        <p:cNvPr id="1" name=""/>
        <p:cNvGrpSpPr/>
        <p:nvPr/>
      </p:nvGrpSpPr>
      <p:grpSpPr>
        <a:xfrm>
          <a:off x="0" y="0"/>
          <a:ext cx="0" cy="0"/>
          <a:chOff x="0" y="0"/>
          <a:chExt cx="0" cy="0"/>
        </a:xfrm>
      </p:grpSpPr>
      <p:sp useBgFill="1">
        <p:nvSpPr>
          <p:cNvPr id="60" name="Rectangle 7">
            <a:extLst>
              <a:ext uri="{C183D7F6-B498-43B3-948B-1728B52AA6E4}">
                <adec:decorative xmlns:adec="http://schemas.microsoft.com/office/drawing/2017/decorative" val="1"/>
              </a:ext>
            </a:extLst>
          </p:cNvPr>
          <p:cNvSpPr/>
          <p:nvPr/>
        </p:nvSpPr>
        <p:spPr>
          <a:xfrm>
            <a:off x="0" y="0"/>
            <a:ext cx="1218852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61" name="Color Fill">
            <a:extLst>
              <a:ext uri="{C183D7F6-B498-43B3-948B-1728B52AA6E4}">
                <adec:decorative xmlns:adec="http://schemas.microsoft.com/office/drawing/2017/decorative" val="1"/>
              </a:ext>
            </a:extLst>
          </p:cNvPr>
          <p:cNvSpPr/>
          <p:nvPr/>
        </p:nvSpPr>
        <p:spPr>
          <a:xfrm>
            <a:off x="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62" name="Group 12">
            <a:extLst>
              <a:ext uri="{C183D7F6-B498-43B3-948B-1728B52AA6E4}">
                <adec:decorative xmlns:adec="http://schemas.microsoft.com/office/drawing/2017/decorative" val="1"/>
              </a:ext>
            </a:extLst>
          </p:cNvPr>
          <p:cNvGrpSpPr/>
          <p:nvPr/>
        </p:nvGrpSpPr>
        <p:grpSpPr>
          <a:xfrm>
            <a:off x="8351640" y="0"/>
            <a:ext cx="3840120" cy="6857640"/>
            <a:chOff x="8351640" y="0"/>
            <a:chExt cx="3840120" cy="6857640"/>
          </a:xfrm>
        </p:grpSpPr>
        <p:sp>
          <p:nvSpPr>
            <p:cNvPr id="63" name="Oval 13"/>
            <p:cNvSpPr/>
            <p:nvPr/>
          </p:nvSpPr>
          <p:spPr>
            <a:xfrm>
              <a:off x="11260080" y="519120"/>
              <a:ext cx="474120" cy="474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64" name="Freeform: Shape 14"/>
            <p:cNvSpPr/>
            <p:nvPr/>
          </p:nvSpPr>
          <p:spPr>
            <a:xfrm>
              <a:off x="8385840" y="0"/>
              <a:ext cx="2955240" cy="678960"/>
            </a:xfrm>
            <a:custGeom>
              <a:avLst/>
              <a:gdLst>
                <a:gd name="textAreaLeft" fmla="*/ 0 w 2955240"/>
                <a:gd name="textAreaRight" fmla="*/ 2955600 w 2955240"/>
                <a:gd name="textAreaTop" fmla="*/ 0 h 678960"/>
                <a:gd name="textAreaBottom" fmla="*/ 679320 h 678960"/>
              </a:gdLst>
              <a:ahLst/>
              <a:rect l="textAreaLeft" t="textAreaTop" r="textAreaRight" b="textAreaBottom"/>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65" name="Freeform: Shape 15"/>
            <p:cNvSpPr/>
            <p:nvPr/>
          </p:nvSpPr>
          <p:spPr>
            <a:xfrm>
              <a:off x="8351640" y="4121280"/>
              <a:ext cx="3265920" cy="2736360"/>
            </a:xfrm>
            <a:custGeom>
              <a:avLst/>
              <a:gdLst>
                <a:gd name="textAreaLeft" fmla="*/ 0 w 3265920"/>
                <a:gd name="textAreaRight" fmla="*/ 3266280 w 3265920"/>
                <a:gd name="textAreaTop" fmla="*/ 0 h 2736360"/>
                <a:gd name="textAreaBottom" fmla="*/ 2736720 h 2736360"/>
              </a:gdLst>
              <a:ahLst/>
              <a:rect l="textAreaLeft" t="textAreaTop" r="textAreaRight" b="textAreaBottom"/>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66" name="Freeform: Shape 16"/>
            <p:cNvSpPr/>
            <p:nvPr/>
          </p:nvSpPr>
          <p:spPr>
            <a:xfrm>
              <a:off x="11755800" y="3386520"/>
              <a:ext cx="435960" cy="1309320"/>
            </a:xfrm>
            <a:custGeom>
              <a:avLst/>
              <a:gdLst>
                <a:gd name="textAreaLeft" fmla="*/ 0 w 435960"/>
                <a:gd name="textAreaRight" fmla="*/ 436320 w 435960"/>
                <a:gd name="textAreaTop" fmla="*/ 0 h 1309320"/>
                <a:gd name="textAreaBottom" fmla="*/ 1309680 h 1309320"/>
              </a:gdLst>
              <a:ahLst/>
              <a:rect l="textAreaLeft" t="textAreaTop" r="textAreaRight" b="textAreaBottom"/>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wdUpDiag">
              <a:fgClr>
                <a:srgbClr val="c3f6eb"/>
              </a:fgClr>
              <a:bgClr>
                <a:srgbClr val="4be3c2"/>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67" name="Graphic 9"/>
            <p:cNvSpPr/>
            <p:nvPr/>
          </p:nvSpPr>
          <p:spPr>
            <a:xfrm>
              <a:off x="8385840" y="791640"/>
              <a:ext cx="3231720" cy="3231720"/>
            </a:xfrm>
            <a:custGeom>
              <a:avLst/>
              <a:gdLst>
                <a:gd name="textAreaLeft" fmla="*/ 0 w 3231720"/>
                <a:gd name="textAreaRight" fmla="*/ 3232080 w 3231720"/>
                <a:gd name="textAreaTop" fmla="*/ 0 h 3231720"/>
                <a:gd name="textAreaBottom" fmla="*/ 3232080 h 323172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grpSp>
      <p:sp>
        <p:nvSpPr>
          <p:cNvPr id="68"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2">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69"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Click to edit Master title style</a:t>
            </a:r>
            <a:endParaRPr b="0" lang="en-US" sz="4400" spc="-1" strike="noStrike">
              <a:solidFill>
                <a:schemeClr val="dk1"/>
              </a:solidFill>
              <a:latin typeface="Gill Sans Nova"/>
            </a:endParaRPr>
          </a:p>
        </p:txBody>
      </p:sp>
      <p:sp>
        <p:nvSpPr>
          <p:cNvPr id="70" name="PlaceHolder 2"/>
          <p:cNvSpPr>
            <a:spLocks noGrp="1"/>
          </p:cNvSpPr>
          <p:nvPr>
            <p:ph type="body"/>
          </p:nvPr>
        </p:nvSpPr>
        <p:spPr>
          <a:xfrm>
            <a:off x="457200" y="2096640"/>
            <a:ext cx="7684560" cy="407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000" spc="-1" strike="noStrike">
                <a:solidFill>
                  <a:schemeClr val="dk1"/>
                </a:solidFill>
                <a:latin typeface="Gill Sans Nova"/>
              </a:rPr>
              <a:t>Click to edit Master text styles</a:t>
            </a:r>
            <a:endParaRPr b="0" lang="en-US" sz="2000" spc="-1" strike="noStrike">
              <a:solidFill>
                <a:schemeClr val="dk1"/>
              </a:solidFill>
              <a:latin typeface="Gill Sans Nova"/>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Gill Sans Nova"/>
              </a:rPr>
              <a:t>Second level</a:t>
            </a:r>
            <a:endParaRPr b="0" lang="en-US" sz="2000" spc="-1" strike="noStrike">
              <a:solidFill>
                <a:schemeClr val="dk1"/>
              </a:solidFill>
              <a:latin typeface="Gill Sans Nova"/>
            </a:endParaRPr>
          </a:p>
          <a:p>
            <a:pPr lvl="2" marL="1143000" indent="-228600" defTabSz="914400">
              <a:lnSpc>
                <a:spcPct val="90000"/>
              </a:lnSpc>
              <a:spcBef>
                <a:spcPts val="499"/>
              </a:spcBef>
              <a:buClr>
                <a:srgbClr val="ffffff"/>
              </a:buClr>
              <a:buFont typeface="Arial"/>
              <a:buChar char="•"/>
            </a:pPr>
            <a:r>
              <a:rPr b="0" lang="en-US" sz="2000" spc="-1" strike="noStrike">
                <a:solidFill>
                  <a:schemeClr val="dk1"/>
                </a:solidFill>
                <a:latin typeface="Gill Sans Nova"/>
              </a:rPr>
              <a:t>Third level</a:t>
            </a:r>
            <a:endParaRPr b="0" lang="en-US" sz="2000" spc="-1" strike="noStrike">
              <a:solidFill>
                <a:schemeClr val="dk1"/>
              </a:solidFill>
              <a:latin typeface="Gill Sans Nova"/>
            </a:endParaRPr>
          </a:p>
          <a:p>
            <a:pPr lvl="3" marL="1600200" indent="-228600" defTabSz="914400">
              <a:lnSpc>
                <a:spcPct val="90000"/>
              </a:lnSpc>
              <a:spcBef>
                <a:spcPts val="499"/>
              </a:spcBef>
              <a:buClr>
                <a:srgbClr val="ffffff"/>
              </a:buClr>
              <a:buFont typeface="Arial"/>
              <a:buChar char="•"/>
            </a:pPr>
            <a:r>
              <a:rPr b="0" lang="en-US" sz="2000" spc="-1" strike="noStrike">
                <a:solidFill>
                  <a:schemeClr val="dk1"/>
                </a:solidFill>
                <a:latin typeface="Gill Sans Nova"/>
              </a:rPr>
              <a:t>Fourth level</a:t>
            </a:r>
            <a:endParaRPr b="0" lang="en-US" sz="2000" spc="-1" strike="noStrike">
              <a:solidFill>
                <a:schemeClr val="dk1"/>
              </a:solidFill>
              <a:latin typeface="Gill Sans Nova"/>
            </a:endParaRPr>
          </a:p>
          <a:p>
            <a:pPr lvl="4" marL="2057400" indent="-228600" defTabSz="914400">
              <a:lnSpc>
                <a:spcPct val="90000"/>
              </a:lnSpc>
              <a:spcBef>
                <a:spcPts val="499"/>
              </a:spcBef>
              <a:buClr>
                <a:srgbClr val="ffffff"/>
              </a:buClr>
              <a:buFont typeface="Arial"/>
              <a:buChar char="•"/>
            </a:pPr>
            <a:r>
              <a:rPr b="0" lang="en-US" sz="2000" spc="-1" strike="noStrike">
                <a:solidFill>
                  <a:schemeClr val="dk1"/>
                </a:solidFill>
                <a:latin typeface="Gill Sans Nova"/>
              </a:rPr>
              <a:t>Fifth level</a:t>
            </a:r>
            <a:endParaRPr b="0" lang="en-US" sz="2000" spc="-1" strike="noStrike">
              <a:solidFill>
                <a:schemeClr val="dk1"/>
              </a:solidFill>
              <a:latin typeface="Gill Sans Nova"/>
            </a:endParaRPr>
          </a:p>
        </p:txBody>
      </p:sp>
      <p:sp>
        <p:nvSpPr>
          <p:cNvPr id="71" name="PlaceHolder 3"/>
          <p:cNvSpPr>
            <a:spLocks noGrp="1"/>
          </p:cNvSpPr>
          <p:nvPr>
            <p:ph type="dt" idx="22"/>
          </p:nvPr>
        </p:nvSpPr>
        <p:spPr>
          <a:xfrm>
            <a:off x="457200" y="6356520"/>
            <a:ext cx="2742840" cy="364680"/>
          </a:xfrm>
          <a:prstGeom prst="rect">
            <a:avLst/>
          </a:prstGeom>
          <a:noFill/>
          <a:ln w="0">
            <a:noFill/>
          </a:ln>
        </p:spPr>
        <p:txBody>
          <a:bodyPr lIns="91440" rIns="91440" tIns="45720" bIns="45720" anchor="ctr">
            <a:noAutofit/>
          </a:bodyPr>
          <a:lstStyle>
            <a:lvl1pPr indent="0">
              <a:lnSpc>
                <a:spcPct val="100000"/>
              </a:lnSpc>
              <a:buNone/>
              <a:defRPr b="0" lang="en-US" sz="1000" spc="109" strike="noStrike">
                <a:solidFill>
                  <a:schemeClr val="dk1">
                    <a:tint val="75000"/>
                  </a:schemeClr>
                </a:solidFill>
                <a:latin typeface="Times New Roman"/>
              </a:defRPr>
            </a:lvl1pPr>
          </a:lstStyle>
          <a:p>
            <a:pPr indent="0">
              <a:lnSpc>
                <a:spcPct val="100000"/>
              </a:lnSpc>
              <a:buNone/>
            </a:pPr>
            <a:r>
              <a:rPr b="0" lang="en-US" sz="1000" spc="109" strike="noStrike">
                <a:solidFill>
                  <a:schemeClr val="dk1">
                    <a:tint val="75000"/>
                  </a:schemeClr>
                </a:solidFill>
                <a:latin typeface="Times New Roman"/>
              </a:rPr>
              <a:t>&lt;date/time&gt;</a:t>
            </a:r>
            <a:endParaRPr b="0" lang="en-US" sz="1000" spc="-1" strike="noStrike">
              <a:solidFill>
                <a:srgbClr val="ffffff"/>
              </a:solidFill>
              <a:latin typeface="Times New Roman"/>
            </a:endParaRPr>
          </a:p>
        </p:txBody>
      </p:sp>
      <p:sp>
        <p:nvSpPr>
          <p:cNvPr id="72" name="PlaceHolder 4"/>
          <p:cNvSpPr>
            <a:spLocks noGrp="1"/>
          </p:cNvSpPr>
          <p:nvPr>
            <p:ph type="ftr" idx="23"/>
          </p:nvPr>
        </p:nvSpPr>
        <p:spPr>
          <a:xfrm>
            <a:off x="457200" y="155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3" name="PlaceHolder 5"/>
          <p:cNvSpPr>
            <a:spLocks noGrp="1"/>
          </p:cNvSpPr>
          <p:nvPr>
            <p:ph type="sldNum" idx="24"/>
          </p:nvPr>
        </p:nvSpPr>
        <p:spPr>
          <a:xfrm>
            <a:off x="10954440" y="6355080"/>
            <a:ext cx="795240" cy="365400"/>
          </a:xfrm>
          <a:prstGeom prst="rect">
            <a:avLst/>
          </a:prstGeom>
          <a:noFill/>
          <a:ln w="0">
            <a:noFill/>
          </a:ln>
        </p:spPr>
        <p:txBody>
          <a:bodyPr lIns="91440" rIns="91440" tIns="45720" bIns="45720" anchor="ctr">
            <a:noAutofit/>
          </a:bodyPr>
          <a:lstStyle>
            <a:lvl1pPr indent="0" algn="r">
              <a:lnSpc>
                <a:spcPct val="100000"/>
              </a:lnSpc>
              <a:buNone/>
              <a:defRPr b="0" lang="en-US" sz="1000" spc="109" strike="noStrike">
                <a:solidFill>
                  <a:schemeClr val="dk1">
                    <a:tint val="75000"/>
                  </a:schemeClr>
                </a:solidFill>
                <a:latin typeface="Times New Roman"/>
              </a:defRPr>
            </a:lvl1pPr>
          </a:lstStyle>
          <a:p>
            <a:pPr indent="0" algn="r">
              <a:lnSpc>
                <a:spcPct val="100000"/>
              </a:lnSpc>
              <a:buNone/>
            </a:pPr>
            <a:fld id="{572795B3-F019-4840-92E2-95F97EB3EE1B}" type="slidenum">
              <a:rPr b="0" lang="en-US" sz="1000" spc="109" strike="noStrike">
                <a:solidFill>
                  <a:schemeClr val="dk1">
                    <a:tint val="75000"/>
                  </a:schemeClr>
                </a:solidFill>
                <a:latin typeface="Times New Roman"/>
              </a:rPr>
              <a:t>&lt;number&gt;</a:t>
            </a:fld>
            <a:endParaRPr b="0" lang="en-U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ftr" idx="2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7" name="PlaceHolder 2"/>
          <p:cNvSpPr>
            <a:spLocks noGrp="1"/>
          </p:cNvSpPr>
          <p:nvPr>
            <p:ph type="sldNum" idx="26"/>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82000"/>
                  </a:schemeClr>
                </a:solidFill>
                <a:latin typeface="Aptos"/>
              </a:defRPr>
            </a:lvl1pPr>
          </a:lstStyle>
          <a:p>
            <a:pPr indent="0" algn="r" defTabSz="457200">
              <a:lnSpc>
                <a:spcPct val="100000"/>
              </a:lnSpc>
              <a:buNone/>
              <a:tabLst>
                <a:tab algn="l" pos="0"/>
              </a:tabLst>
            </a:pPr>
            <a:fld id="{FA9A1CBD-D1A8-474F-A7AE-B4AE95F860CE}"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78" name="PlaceHolder 3"/>
          <p:cNvSpPr>
            <a:spLocks noGrp="1"/>
          </p:cNvSpPr>
          <p:nvPr>
            <p:ph type="dt" idx="2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nSpc>
                <a:spcPct val="90000"/>
              </a:lnSpc>
              <a:buNone/>
            </a:pPr>
            <a:r>
              <a:rPr b="0" lang="en-US" sz="4400" spc="-1" strike="noStrike">
                <a:solidFill>
                  <a:schemeClr val="dk1"/>
                </a:solidFill>
                <a:latin typeface="Aptos Display"/>
              </a:rPr>
              <a:t>Click to edit the title text format</a:t>
            </a:r>
            <a:endParaRPr b="0" lang="en-US" sz="4400" spc="-1" strike="noStrike">
              <a:solidFill>
                <a:schemeClr val="dk1"/>
              </a:solidFill>
              <a:latin typeface="Aptos Display"/>
            </a:endParaRPr>
          </a:p>
        </p:txBody>
      </p:sp>
      <p:sp>
        <p:nvSpPr>
          <p:cNvPr id="8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Aptos"/>
              </a:rPr>
              <a:t>Click to edit the outline text format</a:t>
            </a:r>
            <a:endParaRPr b="0" lang="en-US" sz="2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Aptos"/>
              </a:rPr>
              <a:t>Second Outline Level</a:t>
            </a:r>
            <a:endParaRPr b="0" lang="en-US" sz="20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ptos"/>
              </a:rPr>
              <a:t>Third Outline Level</a:t>
            </a:r>
            <a:endParaRPr b="0" lang="en-US"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ptos"/>
              </a:rPr>
              <a:t>Fourth Outline Level</a:t>
            </a:r>
            <a:endParaRPr b="0" lang="en-US"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Fifth Outline Level</a:t>
            </a:r>
            <a:endParaRPr b="0" lang="en-US" sz="20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Sixth Outline Level</a:t>
            </a:r>
            <a:endParaRPr b="0" lang="en-US" sz="20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ptos"/>
              </a:rPr>
              <a:t>Seventh Outline Level</a:t>
            </a:r>
            <a:endParaRPr b="0" lang="en-US"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microsoft.com/office/2007/relationships/hdphoto" Target="../media/hdphoto1.wdp"/><Relationship Id="rId4" Type="http://schemas.openxmlformats.org/officeDocument/2006/relationships/slideLayout" Target="../slideLayouts/slideLayout8.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8.xml"/>
</Relationships>
</file>

<file path=ppt/slides/_rels/slide1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8.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sv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svg"/><Relationship Id="rId7"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9.xml"/>
</Relationships>
</file>

<file path=ppt/slides/_rels/slide2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1.xml"/>
</Relationships>
</file>

<file path=ppt/slides/_rels/slide3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0.xml"/>
</Relationships>
</file>

<file path=ppt/slides/_rels/slide3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0.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 name="Rectangle 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96" name="Group 9">
            <a:extLst>
              <a:ext uri="{C183D7F6-B498-43B3-948B-1728B52AA6E4}">
                <adec:decorative xmlns:adec="http://schemas.microsoft.com/office/drawing/2017/decorative" val="1"/>
              </a:ext>
            </a:extLst>
          </p:cNvPr>
          <p:cNvGrpSpPr/>
          <p:nvPr/>
        </p:nvGrpSpPr>
        <p:grpSpPr>
          <a:xfrm>
            <a:off x="0" y="1479600"/>
            <a:ext cx="1860840" cy="716400"/>
            <a:chOff x="0" y="1479600"/>
            <a:chExt cx="1860840" cy="716400"/>
          </a:xfrm>
        </p:grpSpPr>
        <p:sp>
          <p:nvSpPr>
            <p:cNvPr id="97" name="Freeform: Shape 10">
              <a:extLst>
                <a:ext uri="{C183D7F6-B498-43B3-948B-1728B52AA6E4}">
                  <adec:decorative xmlns:adec="http://schemas.microsoft.com/office/drawing/2017/decorative" val="1"/>
                </a:ext>
              </a:extLst>
            </p:cNvPr>
            <p:cNvSpPr/>
            <p:nvPr/>
          </p:nvSpPr>
          <p:spPr>
            <a:xfrm>
              <a:off x="0" y="14796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8" name="Freeform: Shape 11">
              <a:extLst>
                <a:ext uri="{C183D7F6-B498-43B3-948B-1728B52AA6E4}">
                  <adec:decorative xmlns:adec="http://schemas.microsoft.com/office/drawing/2017/decorative" val="1"/>
                </a:ext>
              </a:extLst>
            </p:cNvPr>
            <p:cNvSpPr/>
            <p:nvPr/>
          </p:nvSpPr>
          <p:spPr>
            <a:xfrm>
              <a:off x="0" y="19191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99" name="Freeform: Shape 13">
            <a:extLst>
              <a:ext uri="{C183D7F6-B498-43B3-948B-1728B52AA6E4}">
                <adec:decorative xmlns:adec="http://schemas.microsoft.com/office/drawing/2017/decorative" val="1"/>
              </a:ext>
            </a:extLst>
          </p:cNvPr>
          <p:cNvSpPr/>
          <p:nvPr/>
        </p:nvSpPr>
        <p:spPr>
          <a:xfrm>
            <a:off x="2018880" y="-34560"/>
            <a:ext cx="6654240" cy="6334560"/>
          </a:xfrm>
          <a:custGeom>
            <a:avLst/>
            <a:gdLst>
              <a:gd name="textAreaLeft" fmla="*/ 0 w 6654240"/>
              <a:gd name="textAreaRight" fmla="*/ 6655320 w 6654240"/>
              <a:gd name="textAreaTop" fmla="*/ 0 h 6334560"/>
              <a:gd name="textAreaBottom" fmla="*/ 6335640 h 6334560"/>
            </a:gdLst>
            <a:ah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0" name="Freeform: Shape 15">
            <a:extLst>
              <a:ext uri="{C183D7F6-B498-43B3-948B-1728B52AA6E4}">
                <adec:decorative xmlns:adec="http://schemas.microsoft.com/office/drawing/2017/decorative" val="1"/>
              </a:ext>
            </a:extLst>
          </p:cNvPr>
          <p:cNvSpPr/>
          <p:nvPr/>
        </p:nvSpPr>
        <p:spPr>
          <a:xfrm>
            <a:off x="1955160" y="-23760"/>
            <a:ext cx="6704280" cy="6317280"/>
          </a:xfrm>
          <a:custGeom>
            <a:avLst/>
            <a:gdLst>
              <a:gd name="textAreaLeft" fmla="*/ 0 w 6704280"/>
              <a:gd name="textAreaRight" fmla="*/ 6705360 w 6704280"/>
              <a:gd name="textAreaTop" fmla="*/ 0 h 6317280"/>
              <a:gd name="textAreaBottom" fmla="*/ 6318360 h 6317280"/>
            </a:gdLst>
            <a:ah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1" name="Freeform: Shape 17">
            <a:extLst>
              <a:ext uri="{C183D7F6-B498-43B3-948B-1728B52AA6E4}">
                <adec:decorative xmlns:adec="http://schemas.microsoft.com/office/drawing/2017/decorative" val="1"/>
              </a:ext>
            </a:extLst>
          </p:cNvPr>
          <p:cNvSpPr/>
          <p:nvPr/>
        </p:nvSpPr>
        <p:spPr>
          <a:xfrm>
            <a:off x="1787040" y="-23760"/>
            <a:ext cx="6704280" cy="6213960"/>
          </a:xfrm>
          <a:custGeom>
            <a:avLst/>
            <a:gdLst>
              <a:gd name="textAreaLeft" fmla="*/ 0 w 6704280"/>
              <a:gd name="textAreaRight" fmla="*/ 6705360 w 6704280"/>
              <a:gd name="textAreaTop" fmla="*/ 0 h 6213960"/>
              <a:gd name="textAreaBottom" fmla="*/ 6215040 h 6213960"/>
            </a:gdLst>
            <a:ah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2" name="PlaceHolder 1"/>
          <p:cNvSpPr>
            <a:spLocks noGrp="1"/>
          </p:cNvSpPr>
          <p:nvPr>
            <p:ph type="title"/>
          </p:nvPr>
        </p:nvSpPr>
        <p:spPr>
          <a:xfrm>
            <a:off x="2242440" y="895320"/>
            <a:ext cx="5785200" cy="300996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en-IN" sz="5400" spc="-1" strike="noStrike">
                <a:solidFill>
                  <a:schemeClr val="lt1"/>
                </a:solidFill>
                <a:latin typeface="comic"/>
              </a:rPr>
              <a:t>ESW Presentation</a:t>
            </a:r>
            <a:endParaRPr b="0" lang="en-US" sz="5400" spc="-1" strike="noStrike">
              <a:solidFill>
                <a:srgbClr val="000000"/>
              </a:solidFill>
              <a:latin typeface="Arial"/>
            </a:endParaRPr>
          </a:p>
        </p:txBody>
      </p:sp>
      <p:sp>
        <p:nvSpPr>
          <p:cNvPr id="103" name="PlaceHolder 2"/>
          <p:cNvSpPr>
            <a:spLocks noGrp="1"/>
          </p:cNvSpPr>
          <p:nvPr>
            <p:ph type="subTitle"/>
          </p:nvPr>
        </p:nvSpPr>
        <p:spPr>
          <a:xfrm>
            <a:off x="2466360" y="4142160"/>
            <a:ext cx="5337360" cy="10540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n-IN" sz="2000" spc="-1" strike="noStrike">
                <a:solidFill>
                  <a:schemeClr val="lt1"/>
                </a:solidFill>
                <a:latin typeface="Aptos"/>
              </a:rPr>
              <a:t>Topic-Waste Detection and Management</a:t>
            </a:r>
            <a:endParaRPr b="0" lang="en-US" sz="2000" spc="-1" strike="noStrike">
              <a:solidFill>
                <a:srgbClr val="000000"/>
              </a:solidFill>
              <a:latin typeface="Arial"/>
            </a:endParaRPr>
          </a:p>
          <a:p>
            <a:pPr indent="0" algn="ctr" defTabSz="914400">
              <a:lnSpc>
                <a:spcPct val="90000"/>
              </a:lnSpc>
              <a:spcBef>
                <a:spcPts val="1001"/>
              </a:spcBef>
              <a:buNone/>
              <a:tabLst>
                <a:tab algn="l" pos="0"/>
              </a:tabLst>
            </a:pPr>
            <a:endParaRPr b="0" lang="en-US" sz="2000" spc="-1" strike="noStrike">
              <a:solidFill>
                <a:srgbClr val="000000"/>
              </a:solidFill>
              <a:latin typeface="Arial"/>
            </a:endParaRPr>
          </a:p>
          <a:p>
            <a:pPr indent="0" algn="ctr" defTabSz="914400">
              <a:lnSpc>
                <a:spcPct val="90000"/>
              </a:lnSpc>
              <a:spcBef>
                <a:spcPts val="1001"/>
              </a:spcBef>
              <a:buNone/>
              <a:tabLst>
                <a:tab algn="l" pos="0"/>
              </a:tabLst>
            </a:pPr>
            <a:endParaRPr b="0" lang="en-US" sz="2000" spc="-1" strike="noStrike">
              <a:solidFill>
                <a:srgbClr val="000000"/>
              </a:solidFill>
              <a:latin typeface="Arial"/>
            </a:endParaRPr>
          </a:p>
        </p:txBody>
      </p:sp>
      <p:sp>
        <p:nvSpPr>
          <p:cNvPr id="104" name="Graphic 212">
            <a:extLst>
              <a:ext uri="{C183D7F6-B498-43B3-948B-1728B52AA6E4}">
                <adec:decorative xmlns:adec="http://schemas.microsoft.com/office/drawing/2017/decorative" val="1"/>
              </a:ext>
            </a:extLst>
          </p:cNvPr>
          <p:cNvSpPr/>
          <p:nvPr/>
        </p:nvSpPr>
        <p:spPr>
          <a:xfrm>
            <a:off x="8534880" y="188640"/>
            <a:ext cx="1047240" cy="1047240"/>
          </a:xfrm>
          <a:custGeom>
            <a:avLst/>
            <a:gdLst>
              <a:gd name="textAreaLeft" fmla="*/ 0 w 1047240"/>
              <a:gd name="textAreaRight" fmla="*/ 1048320 w 1047240"/>
              <a:gd name="textAreaTop" fmla="*/ 0 h 1047240"/>
              <a:gd name="textAreaBottom" fmla="*/ 1048320 h 10472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5" name="Graphic 212">
            <a:extLst>
              <a:ext uri="{C183D7F6-B498-43B3-948B-1728B52AA6E4}">
                <adec:decorative xmlns:adec="http://schemas.microsoft.com/office/drawing/2017/decorative" val="1"/>
              </a:ext>
            </a:extLst>
          </p:cNvPr>
          <p:cNvSpPr/>
          <p:nvPr/>
        </p:nvSpPr>
        <p:spPr>
          <a:xfrm>
            <a:off x="8534880" y="188640"/>
            <a:ext cx="1047240" cy="1047240"/>
          </a:xfrm>
          <a:custGeom>
            <a:avLst/>
            <a:gdLst>
              <a:gd name="textAreaLeft" fmla="*/ 0 w 1047240"/>
              <a:gd name="textAreaRight" fmla="*/ 1048320 w 1047240"/>
              <a:gd name="textAreaTop" fmla="*/ 0 h 1047240"/>
              <a:gd name="textAreaBottom" fmla="*/ 1048320 h 10472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06" name="Graphic 185">
            <a:extLst>
              <a:ext uri="{C183D7F6-B498-43B3-948B-1728B52AA6E4}">
                <adec:decorative xmlns:adec="http://schemas.microsoft.com/office/drawing/2017/decorative" val="1"/>
              </a:ext>
            </a:extLst>
          </p:cNvPr>
          <p:cNvGrpSpPr/>
          <p:nvPr/>
        </p:nvGrpSpPr>
        <p:grpSpPr>
          <a:xfrm>
            <a:off x="9583200" y="3578400"/>
            <a:ext cx="1053360" cy="468720"/>
            <a:chOff x="9583200" y="3578400"/>
            <a:chExt cx="1053360" cy="468720"/>
          </a:xfrm>
        </p:grpSpPr>
        <p:sp>
          <p:nvSpPr>
            <p:cNvPr id="107" name="Freeform: Shape 24">
              <a:extLst>
                <a:ext uri="{C183D7F6-B498-43B3-948B-1728B52AA6E4}">
                  <adec:decorative xmlns:adec="http://schemas.microsoft.com/office/drawing/2017/decorative" val="1"/>
                </a:ext>
              </a:extLst>
            </p:cNvPr>
            <p:cNvSpPr/>
            <p:nvPr/>
          </p:nvSpPr>
          <p:spPr>
            <a:xfrm>
              <a:off x="9583200" y="3578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08" name="Freeform: Shape 25">
              <a:extLst>
                <a:ext uri="{C183D7F6-B498-43B3-948B-1728B52AA6E4}">
                  <adec:decorative xmlns:adec="http://schemas.microsoft.com/office/drawing/2017/decorative" val="1"/>
                </a:ext>
              </a:extLst>
            </p:cNvPr>
            <p:cNvSpPr/>
            <p:nvPr/>
          </p:nvSpPr>
          <p:spPr>
            <a:xfrm>
              <a:off x="9757800" y="3578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09" name="Freeform: Shape 26">
              <a:extLst>
                <a:ext uri="{C183D7F6-B498-43B3-948B-1728B52AA6E4}">
                  <adec:decorative xmlns:adec="http://schemas.microsoft.com/office/drawing/2017/decorative" val="1"/>
                </a:ext>
              </a:extLst>
            </p:cNvPr>
            <p:cNvSpPr/>
            <p:nvPr/>
          </p:nvSpPr>
          <p:spPr>
            <a:xfrm>
              <a:off x="9932760" y="3578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0" name="Freeform: Shape 27">
              <a:extLst>
                <a:ext uri="{C183D7F6-B498-43B3-948B-1728B52AA6E4}">
                  <adec:decorative xmlns:adec="http://schemas.microsoft.com/office/drawing/2017/decorative" val="1"/>
                </a:ext>
              </a:extLst>
            </p:cNvPr>
            <p:cNvSpPr/>
            <p:nvPr/>
          </p:nvSpPr>
          <p:spPr>
            <a:xfrm>
              <a:off x="10107360" y="3578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1" name="Freeform: Shape 28">
              <a:extLst>
                <a:ext uri="{C183D7F6-B498-43B3-948B-1728B52AA6E4}">
                  <adec:decorative xmlns:adec="http://schemas.microsoft.com/office/drawing/2017/decorative" val="1"/>
                </a:ext>
              </a:extLst>
            </p:cNvPr>
            <p:cNvSpPr/>
            <p:nvPr/>
          </p:nvSpPr>
          <p:spPr>
            <a:xfrm>
              <a:off x="10282320" y="3578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12" name="Oval 30">
            <a:extLst>
              <a:ext uri="{C183D7F6-B498-43B3-948B-1728B52AA6E4}">
                <adec:decorative xmlns:adec="http://schemas.microsoft.com/office/drawing/2017/decorative" val="1"/>
              </a:ext>
            </a:extLst>
          </p:cNvPr>
          <p:cNvSpPr/>
          <p:nvPr/>
        </p:nvSpPr>
        <p:spPr>
          <a:xfrm>
            <a:off x="1444680" y="4910400"/>
            <a:ext cx="466920" cy="4669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3" name="Oval 32">
            <a:extLst>
              <a:ext uri="{C183D7F6-B498-43B3-948B-1728B52AA6E4}">
                <adec:decorative xmlns:adec="http://schemas.microsoft.com/office/drawing/2017/decorative" val="1"/>
              </a:ext>
            </a:extLst>
          </p:cNvPr>
          <p:cNvSpPr/>
          <p:nvPr/>
        </p:nvSpPr>
        <p:spPr>
          <a:xfrm>
            <a:off x="1444680" y="4910400"/>
            <a:ext cx="466920" cy="4669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4" name="Freeform: Shape 34">
            <a:extLst>
              <a:ext uri="{C183D7F6-B498-43B3-948B-1728B52AA6E4}">
                <adec:decorative xmlns:adec="http://schemas.microsoft.com/office/drawing/2017/decorative" val="1"/>
              </a:ext>
            </a:extLst>
          </p:cNvPr>
          <p:cNvSpPr/>
          <p:nvPr/>
        </p:nvSpPr>
        <p:spPr>
          <a:xfrm>
            <a:off x="9422640" y="4200840"/>
            <a:ext cx="2768400" cy="2656080"/>
          </a:xfrm>
          <a:custGeom>
            <a:avLst/>
            <a:gdLst>
              <a:gd name="textAreaLeft" fmla="*/ 0 w 2768400"/>
              <a:gd name="textAreaRight" fmla="*/ 2769480 w 2768400"/>
              <a:gd name="textAreaTop" fmla="*/ 0 h 2656080"/>
              <a:gd name="textAreaBottom" fmla="*/ 2657160 h 26560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5" name="Freeform: Shape 36">
            <a:extLst>
              <a:ext uri="{C183D7F6-B498-43B3-948B-1728B52AA6E4}">
                <adec:decorative xmlns:adec="http://schemas.microsoft.com/office/drawing/2017/decorative" val="1"/>
              </a:ext>
            </a:extLst>
          </p:cNvPr>
          <p:cNvSpPr/>
          <p:nvPr/>
        </p:nvSpPr>
        <p:spPr>
          <a:xfrm>
            <a:off x="9422640" y="4200840"/>
            <a:ext cx="2768400" cy="2656080"/>
          </a:xfrm>
          <a:custGeom>
            <a:avLst/>
            <a:gdLst>
              <a:gd name="textAreaLeft" fmla="*/ 0 w 2768400"/>
              <a:gd name="textAreaRight" fmla="*/ 2769480 w 2768400"/>
              <a:gd name="textAreaTop" fmla="*/ 0 h 2656080"/>
              <a:gd name="textAreaBottom" fmla="*/ 2657160 h 26560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Tree>
  </p:cSld>
  <mc:AlternateContent>
    <mc:Choice Requires="p14">
      <p:transition spd="slow" p14:dur="1600">
        <p14:prism isInverted="true"/>
      </p:transition>
    </mc:Choice>
    <mc:Fallback>
      <p:transition spd="slow">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8153280" y="1128240"/>
            <a:ext cx="3432960" cy="1414080"/>
          </a:xfrm>
          <a:prstGeom prst="rect">
            <a:avLst/>
          </a:prstGeom>
          <a:noFill/>
          <a:ln w="0">
            <a:noFill/>
          </a:ln>
        </p:spPr>
        <p:txBody>
          <a:bodyPr lIns="91440" rIns="91440" tIns="45720" bIns="45720" anchor="t">
            <a:normAutofit/>
          </a:bodyPr>
          <a:p>
            <a:pPr indent="0" defTabSz="914400">
              <a:lnSpc>
                <a:spcPct val="90000"/>
              </a:lnSpc>
              <a:buNone/>
              <a:tabLst>
                <a:tab algn="l" pos="0"/>
              </a:tabLst>
            </a:pPr>
            <a:r>
              <a:rPr b="1" i="1" lang="en-US" sz="3200" spc="-1" strike="noStrike">
                <a:solidFill>
                  <a:schemeClr val="dk1"/>
                </a:solidFill>
                <a:latin typeface="Aptos Display"/>
              </a:rPr>
              <a:t>Stress Testing </a:t>
            </a:r>
            <a:r>
              <a:rPr b="0" lang="en-US" sz="3200" spc="-1" strike="noStrike">
                <a:solidFill>
                  <a:schemeClr val="dk1"/>
                </a:solidFill>
                <a:latin typeface="Aptos Display"/>
              </a:rPr>
              <a:t> </a:t>
            </a:r>
            <a:endParaRPr b="0" lang="en-US" sz="3200" spc="-1" strike="noStrike">
              <a:solidFill>
                <a:srgbClr val="000000"/>
              </a:solidFill>
              <a:latin typeface="Arial"/>
            </a:endParaRPr>
          </a:p>
        </p:txBody>
      </p:sp>
      <p:pic>
        <p:nvPicPr>
          <p:cNvPr id="271" name="Picture Placeholder 5" descr="A person holding a plastic bottle&#10;&#10;Description automatically generated"/>
          <p:cNvPicPr/>
          <p:nvPr/>
        </p:nvPicPr>
        <p:blipFill>
          <a:blip r:embed="rId1"/>
          <a:srcRect l="8903" t="0" r="0" b="0"/>
          <a:stretch/>
        </p:blipFill>
        <p:spPr>
          <a:xfrm>
            <a:off x="-9720" y="0"/>
            <a:ext cx="7571520" cy="6856920"/>
          </a:xfrm>
          <a:prstGeom prst="rect">
            <a:avLst/>
          </a:prstGeom>
          <a:ln w="0">
            <a:noFill/>
          </a:ln>
        </p:spPr>
      </p:pic>
      <p:cxnSp>
        <p:nvCxnSpPr>
          <p:cNvPr id="272" name="Straight Connector 21">
            <a:extLst>
              <a:ext uri="{C183D7F6-B498-43B3-948B-1728B52AA6E4}">
                <adec:decorative xmlns:adec="http://schemas.microsoft.com/office/drawing/2017/decorative" val="1"/>
              </a:ext>
            </a:extLst>
          </p:cNvPr>
          <p:cNvCxnSpPr/>
          <p:nvPr/>
        </p:nvCxnSpPr>
        <p:spPr>
          <a:xfrm>
            <a:off x="8199360" y="870840"/>
            <a:ext cx="738000" cy="1080"/>
          </a:xfrm>
          <a:prstGeom prst="straightConnector1">
            <a:avLst/>
          </a:prstGeom>
          <a:ln w="57150">
            <a:solidFill>
              <a:srgbClr val="0f9ed5"/>
            </a:solidFill>
            <a:round/>
          </a:ln>
        </p:spPr>
      </p:cxnSp>
      <p:sp>
        <p:nvSpPr>
          <p:cNvPr id="273" name="PlaceHolder 2"/>
          <p:cNvSpPr>
            <a:spLocks noGrp="1"/>
          </p:cNvSpPr>
          <p:nvPr>
            <p:ph/>
          </p:nvPr>
        </p:nvSpPr>
        <p:spPr>
          <a:xfrm>
            <a:off x="8153280" y="2543400"/>
            <a:ext cx="3432960" cy="3597840"/>
          </a:xfrm>
          <a:prstGeom prst="rect">
            <a:avLst/>
          </a:prstGeom>
          <a:noFill/>
          <a:ln w="0">
            <a:noFill/>
          </a:ln>
        </p:spPr>
        <p:txBody>
          <a:bodyPr lIns="91440" rIns="91440" tIns="45720" bIns="45720" anchor="t">
            <a:normAutofit/>
          </a:bodyPr>
          <a:p>
            <a:pPr marL="4320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Testing the accuracy of the model using crumbled plastic bottle. (since actual waste is thrown like that) </a:t>
            </a:r>
            <a:endParaRPr b="0" lang="en-US" sz="2000" spc="-1" strike="noStrike">
              <a:solidFill>
                <a:srgbClr val="000000"/>
              </a:solidFill>
              <a:latin typeface="Arial"/>
            </a:endParaRPr>
          </a:p>
        </p:txBody>
      </p:sp>
    </p:spTree>
  </p:cSld>
  <mc:AlternateContent>
    <mc:Choice Requires="p14">
      <p:transition spd="slow" p14:dur="1750">
        <p:random/>
      </p:transition>
    </mc:Choice>
    <mc:Fallback>
      <p:transition spd="slow">
        <p:random/>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4" name="Rectangle 2">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ptos"/>
            </a:endParaRPr>
          </a:p>
        </p:txBody>
      </p:sp>
      <p:sp>
        <p:nvSpPr>
          <p:cNvPr id="275" name="Oval 6">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ptos"/>
            </a:endParaRPr>
          </a:p>
        </p:txBody>
      </p:sp>
      <p:sp>
        <p:nvSpPr>
          <p:cNvPr id="276" name="Oval 7">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ptos"/>
            </a:endParaRPr>
          </a:p>
        </p:txBody>
      </p:sp>
      <p:sp>
        <p:nvSpPr>
          <p:cNvPr id="277" name="Oval 8">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ptos"/>
            </a:endParaRPr>
          </a:p>
        </p:txBody>
      </p:sp>
      <p:sp>
        <p:nvSpPr>
          <p:cNvPr id="278" name="PlaceHolder 1"/>
          <p:cNvSpPr>
            <a:spLocks noGrp="1"/>
          </p:cNvSpPr>
          <p:nvPr>
            <p:ph type="title"/>
          </p:nvPr>
        </p:nvSpPr>
        <p:spPr>
          <a:xfrm>
            <a:off x="1102320" y="1877400"/>
            <a:ext cx="402912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Week-2 Progress Report </a:t>
            </a:r>
            <a:endParaRPr b="0" lang="en-US" sz="4400" spc="-1" strike="noStrike">
              <a:solidFill>
                <a:srgbClr val="000000"/>
              </a:solidFill>
              <a:latin typeface="Arial"/>
            </a:endParaRPr>
          </a:p>
        </p:txBody>
      </p:sp>
      <p:grpSp>
        <p:nvGrpSpPr>
          <p:cNvPr id="279" name="Group 2">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280" name="Freeform: Shape 57">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sp>
          <p:nvSpPr>
            <p:cNvPr id="281" name="Freeform: Shape 58">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grpSp>
      <p:sp>
        <p:nvSpPr>
          <p:cNvPr id="282" name="Graphic 5">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ptos"/>
            </a:endParaRPr>
          </a:p>
        </p:txBody>
      </p:sp>
      <p:sp>
        <p:nvSpPr>
          <p:cNvPr id="283" name="Graphic 6">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ptos"/>
            </a:endParaRPr>
          </a:p>
        </p:txBody>
      </p:sp>
      <p:sp>
        <p:nvSpPr>
          <p:cNvPr id="284" name="Oval 10">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ptos"/>
            </a:endParaRPr>
          </a:p>
        </p:txBody>
      </p:sp>
      <p:sp>
        <p:nvSpPr>
          <p:cNvPr id="285" name="Oval 12">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ptos"/>
            </a:endParaRPr>
          </a:p>
        </p:txBody>
      </p:sp>
      <p:sp>
        <p:nvSpPr>
          <p:cNvPr id="286" name="PlaceHolder 2"/>
          <p:cNvSpPr>
            <a:spLocks noGrp="1"/>
          </p:cNvSpPr>
          <p:nvPr>
            <p:ph/>
          </p:nvPr>
        </p:nvSpPr>
        <p:spPr>
          <a:xfrm>
            <a:off x="6234840" y="744840"/>
            <a:ext cx="5622480" cy="4736160"/>
          </a:xfrm>
          <a:prstGeom prst="rect">
            <a:avLst/>
          </a:prstGeom>
          <a:noFill/>
          <a:ln w="0">
            <a:noFill/>
          </a:ln>
        </p:spPr>
        <p:txBody>
          <a:bodyPr lIns="91440" rIns="91440" tIns="45720" bIns="45720" anchor="t">
            <a:normAutofit fontScale="92222"/>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Task-1: </a:t>
            </a:r>
            <a:r>
              <a:rPr b="1" lang="en-IN" sz="2200" spc="-1" strike="noStrike" u="sng">
                <a:solidFill>
                  <a:schemeClr val="lt1"/>
                </a:solidFill>
                <a:uFillTx/>
                <a:latin typeface="Aptos"/>
                <a:ea typeface="Aptos"/>
              </a:rPr>
              <a:t>Waste &amp; Data Collection- </a:t>
            </a:r>
            <a:r>
              <a:rPr b="0" lang="en-IN" sz="2200" spc="-1" strike="noStrike">
                <a:solidFill>
                  <a:schemeClr val="lt1"/>
                </a:solidFill>
                <a:latin typeface="Aptos"/>
                <a:ea typeface="Aptos"/>
              </a:rPr>
              <a:t>Collected different types of waste objects and took relevant photos in different angles to create the dataset for augmentation and training of our YOLOV8 model.</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Task-2 : </a:t>
            </a:r>
            <a:r>
              <a:rPr b="1" lang="en-IN" sz="2200" spc="-1" strike="noStrike" u="sng">
                <a:solidFill>
                  <a:schemeClr val="lt1"/>
                </a:solidFill>
                <a:uFillTx/>
                <a:latin typeface="Aptos"/>
                <a:ea typeface="Aptos"/>
              </a:rPr>
              <a:t>Creating Our Own Dataset- </a:t>
            </a:r>
            <a:r>
              <a:rPr b="0" lang="en-IN" sz="2200" spc="-1" strike="noStrike">
                <a:solidFill>
                  <a:schemeClr val="lt1"/>
                </a:solidFill>
                <a:latin typeface="Aptos"/>
                <a:ea typeface="Aptos"/>
              </a:rPr>
              <a:t>Uploading the collected photos and data to the </a:t>
            </a:r>
            <a:r>
              <a:rPr b="0" lang="en-IN" sz="2200" spc="-1" strike="noStrike" u="sng">
                <a:solidFill>
                  <a:schemeClr val="lt1"/>
                </a:solidFill>
                <a:uFillTx/>
                <a:latin typeface="Aptos"/>
                <a:ea typeface="Aptos"/>
              </a:rPr>
              <a:t>roboflow to create our custom </a:t>
            </a:r>
            <a:r>
              <a:rPr b="0" lang="en-IN" sz="2200" spc="-1" strike="noStrike">
                <a:solidFill>
                  <a:schemeClr val="lt1"/>
                </a:solidFill>
                <a:latin typeface="Aptos"/>
                <a:ea typeface="Aptos"/>
              </a:rPr>
              <a:t>dataset with appropriate annotations and labelings.</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Task-3 </a:t>
            </a:r>
            <a:r>
              <a:rPr b="1" lang="en-IN" sz="2200" spc="-1" strike="noStrike" u="sng">
                <a:solidFill>
                  <a:schemeClr val="lt1"/>
                </a:solidFill>
                <a:uFillTx/>
                <a:latin typeface="Aptos"/>
                <a:ea typeface="Aptos"/>
              </a:rPr>
              <a:t>Training &amp; Testing YOLOv8 Model-</a:t>
            </a:r>
            <a:endParaRPr b="0" lang="en-US" sz="2200" spc="-1" strike="noStrike">
              <a:solidFill>
                <a:srgbClr val="000000"/>
              </a:solidFill>
              <a:latin typeface="Arial"/>
            </a:endParaRPr>
          </a:p>
          <a:p>
            <a:pPr indent="0" defTabSz="914400">
              <a:lnSpc>
                <a:spcPct val="90000"/>
              </a:lnSpc>
              <a:spcBef>
                <a:spcPts val="1001"/>
              </a:spcBef>
              <a:buNone/>
              <a:tabLst>
                <a:tab algn="l" pos="0"/>
              </a:tabLst>
            </a:pPr>
            <a:r>
              <a:rPr b="0" lang="en-IN" sz="1800" spc="-1" strike="noStrike">
                <a:solidFill>
                  <a:schemeClr val="lt1"/>
                </a:solidFill>
                <a:latin typeface="Aptos"/>
                <a:ea typeface="Aptos"/>
              </a:rPr>
              <a:t> </a:t>
            </a:r>
            <a:r>
              <a:rPr b="0" lang="en-IN" sz="1800" spc="-1" strike="noStrike">
                <a:solidFill>
                  <a:schemeClr val="lt1"/>
                </a:solidFill>
                <a:latin typeface="Aptos"/>
                <a:ea typeface="Aptos"/>
              </a:rPr>
              <a:t>Used Roboflow to train and test the YOLOv8 model with our custom dataset, optimizing parameters for accuracy and testing the model on a separate test dataset for validation.</a:t>
            </a:r>
            <a:endParaRPr b="0" lang="en-US" sz="1800" spc="-1" strike="noStrike">
              <a:solidFill>
                <a:srgbClr val="000000"/>
              </a:solidFill>
              <a:latin typeface="Arial"/>
            </a:endParaRPr>
          </a:p>
        </p:txBody>
      </p:sp>
      <p:grpSp>
        <p:nvGrpSpPr>
          <p:cNvPr id="287" name="Graphic 7">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288" name="Freeform: Shape 59">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sp>
          <p:nvSpPr>
            <p:cNvPr id="289" name="Freeform: Shape 61">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sp>
          <p:nvSpPr>
            <p:cNvPr id="290" name="Freeform: Shape 64">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sp>
          <p:nvSpPr>
            <p:cNvPr id="291" name="Freeform: Shape 65">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sp>
          <p:nvSpPr>
            <p:cNvPr id="292" name="Freeform: Shape 66">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DATASET EXPANSION &amp; MODIFICATION</a:t>
            </a:r>
            <a:endParaRPr b="0" lang="en-US" sz="4400" spc="-1" strike="noStrike">
              <a:solidFill>
                <a:schemeClr val="dk1"/>
              </a:solidFill>
              <a:latin typeface="Gill Sans Nova"/>
            </a:endParaRPr>
          </a:p>
        </p:txBody>
      </p:sp>
      <p:sp>
        <p:nvSpPr>
          <p:cNvPr id="294" name="PlaceHolder 2"/>
          <p:cNvSpPr>
            <a:spLocks noGrp="1"/>
          </p:cNvSpPr>
          <p:nvPr>
            <p:ph/>
          </p:nvPr>
        </p:nvSpPr>
        <p:spPr>
          <a:xfrm>
            <a:off x="457200" y="2096640"/>
            <a:ext cx="7684560" cy="4079880"/>
          </a:xfrm>
          <a:prstGeom prst="rect">
            <a:avLst/>
          </a:prstGeom>
          <a:noFill/>
          <a:ln w="0">
            <a:noFill/>
          </a:ln>
        </p:spPr>
        <p:txBody>
          <a:bodyPr lIns="91440" rIns="91440" tIns="45720" bIns="45720" anchor="t">
            <a:normAutofit fontScale="87444"/>
          </a:bodyPr>
          <a:p>
            <a:pPr marL="228600" indent="-228600" defTabSz="914400">
              <a:lnSpc>
                <a:spcPct val="90000"/>
              </a:lnSpc>
              <a:spcBef>
                <a:spcPts val="1001"/>
              </a:spcBef>
              <a:buClr>
                <a:srgbClr val="ffffff"/>
              </a:buClr>
              <a:buFont typeface="Arial"/>
              <a:buChar char="•"/>
            </a:pPr>
            <a:r>
              <a:rPr b="0" lang="en-US" sz="2800" spc="-1" strike="noStrike">
                <a:solidFill>
                  <a:schemeClr val="dk1"/>
                </a:solidFill>
                <a:latin typeface="Gill Sans Nova"/>
              </a:rPr>
              <a:t>Adding More Images to Dataset: We clicked more and more photos and also uploaded images from internet (ImageNet to be precise). </a:t>
            </a:r>
            <a:endParaRPr b="0" lang="en-US" sz="28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800" spc="-1" strike="noStrike">
                <a:solidFill>
                  <a:schemeClr val="dk1"/>
                </a:solidFill>
                <a:latin typeface="Gill Sans Nova"/>
              </a:rPr>
              <a:t>Annotating the added images: We annotated the added images making the model more accurate and reliable.</a:t>
            </a:r>
            <a:endParaRPr b="0" lang="en-US" sz="28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800" spc="-1" strike="noStrike">
                <a:solidFill>
                  <a:schemeClr val="dk1"/>
                </a:solidFill>
                <a:latin typeface="Gill Sans Nova"/>
              </a:rPr>
              <a:t>Augmentation: </a:t>
            </a:r>
            <a:r>
              <a:rPr b="0" lang="en-IN" sz="2800" spc="-1" strike="noStrike">
                <a:solidFill>
                  <a:schemeClr val="dk1"/>
                </a:solidFill>
                <a:latin typeface="Gill Sans Nova"/>
              </a:rPr>
              <a:t>Performed transitions and transforms to the images already present in the dataset to increase the number of images in dataset. Basically, we have applied the h-v flip operation.</a:t>
            </a:r>
            <a:endParaRPr b="0" lang="en-US" sz="28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useBgFill="1">
        <p:nvSpPr>
          <p:cNvPr id="295" name="Rectangle 13">
            <a:extLst>
              <a:ext uri="{C183D7F6-B498-43B3-948B-1728B52AA6E4}">
                <adec:decorative xmlns:adec="http://schemas.microsoft.com/office/drawing/2017/decorative" val="1"/>
              </a:ext>
            </a:extLst>
          </p:cNvPr>
          <p:cNvSpPr/>
          <p:nvPr/>
        </p:nvSpPr>
        <p:spPr>
          <a:xfrm>
            <a:off x="0" y="0"/>
            <a:ext cx="1218852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296" name="Color Fill">
            <a:extLst>
              <a:ext uri="{C183D7F6-B498-43B3-948B-1728B52AA6E4}">
                <adec:decorative xmlns:adec="http://schemas.microsoft.com/office/drawing/2017/decorative" val="1"/>
              </a:ext>
            </a:extLst>
          </p:cNvPr>
          <p:cNvSpPr/>
          <p:nvPr/>
        </p:nvSpPr>
        <p:spPr>
          <a:xfrm>
            <a:off x="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297" name="Group 17">
            <a:extLst>
              <a:ext uri="{C183D7F6-B498-43B3-948B-1728B52AA6E4}">
                <adec:decorative xmlns:adec="http://schemas.microsoft.com/office/drawing/2017/decorative" val="1"/>
              </a:ext>
            </a:extLst>
          </p:cNvPr>
          <p:cNvGrpSpPr/>
          <p:nvPr/>
        </p:nvGrpSpPr>
        <p:grpSpPr>
          <a:xfrm>
            <a:off x="8351640" y="0"/>
            <a:ext cx="3840120" cy="6857640"/>
            <a:chOff x="8351640" y="0"/>
            <a:chExt cx="3840120" cy="6857640"/>
          </a:xfrm>
        </p:grpSpPr>
        <p:sp>
          <p:nvSpPr>
            <p:cNvPr id="298" name="Oval 18">
              <a:extLst>
                <a:ext uri="{C183D7F6-B498-43B3-948B-1728B52AA6E4}">
                  <adec:decorative xmlns:adec="http://schemas.microsoft.com/office/drawing/2017/decorative" val="1"/>
                </a:ext>
              </a:extLst>
            </p:cNvPr>
            <p:cNvSpPr/>
            <p:nvPr/>
          </p:nvSpPr>
          <p:spPr>
            <a:xfrm>
              <a:off x="11260080" y="519120"/>
              <a:ext cx="474120" cy="474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299" name="Freeform: Shape 19">
              <a:extLst>
                <a:ext uri="{C183D7F6-B498-43B3-948B-1728B52AA6E4}">
                  <adec:decorative xmlns:adec="http://schemas.microsoft.com/office/drawing/2017/decorative" val="1"/>
                </a:ext>
              </a:extLst>
            </p:cNvPr>
            <p:cNvSpPr/>
            <p:nvPr/>
          </p:nvSpPr>
          <p:spPr>
            <a:xfrm>
              <a:off x="8385840" y="0"/>
              <a:ext cx="2955240" cy="678960"/>
            </a:xfrm>
            <a:custGeom>
              <a:avLst/>
              <a:gdLst>
                <a:gd name="textAreaLeft" fmla="*/ 0 w 2955240"/>
                <a:gd name="textAreaRight" fmla="*/ 2955600 w 2955240"/>
                <a:gd name="textAreaTop" fmla="*/ 0 h 678960"/>
                <a:gd name="textAreaBottom" fmla="*/ 679320 h 678960"/>
              </a:gdLst>
              <a:ahLst/>
              <a:rect l="textAreaLeft" t="textAreaTop" r="textAreaRight" b="textAreaBottom"/>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00" name="Freeform: Shape 20">
              <a:extLst>
                <a:ext uri="{C183D7F6-B498-43B3-948B-1728B52AA6E4}">
                  <adec:decorative xmlns:adec="http://schemas.microsoft.com/office/drawing/2017/decorative" val="1"/>
                </a:ext>
              </a:extLst>
            </p:cNvPr>
            <p:cNvSpPr/>
            <p:nvPr/>
          </p:nvSpPr>
          <p:spPr>
            <a:xfrm>
              <a:off x="8351640" y="4121280"/>
              <a:ext cx="3265920" cy="2736360"/>
            </a:xfrm>
            <a:custGeom>
              <a:avLst/>
              <a:gdLst>
                <a:gd name="textAreaLeft" fmla="*/ 0 w 3265920"/>
                <a:gd name="textAreaRight" fmla="*/ 3266280 w 3265920"/>
                <a:gd name="textAreaTop" fmla="*/ 0 h 2736360"/>
                <a:gd name="textAreaBottom" fmla="*/ 2736720 h 2736360"/>
              </a:gdLst>
              <a:ahLst/>
              <a:rect l="textAreaLeft" t="textAreaTop" r="textAreaRight" b="textAreaBottom"/>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01" name="Freeform: Shape 21">
              <a:extLst>
                <a:ext uri="{C183D7F6-B498-43B3-948B-1728B52AA6E4}">
                  <adec:decorative xmlns:adec="http://schemas.microsoft.com/office/drawing/2017/decorative" val="1"/>
                </a:ext>
              </a:extLst>
            </p:cNvPr>
            <p:cNvSpPr/>
            <p:nvPr/>
          </p:nvSpPr>
          <p:spPr>
            <a:xfrm>
              <a:off x="11755800" y="3386520"/>
              <a:ext cx="435960" cy="1309320"/>
            </a:xfrm>
            <a:custGeom>
              <a:avLst/>
              <a:gdLst>
                <a:gd name="textAreaLeft" fmla="*/ 0 w 435960"/>
                <a:gd name="textAreaRight" fmla="*/ 436320 w 435960"/>
                <a:gd name="textAreaTop" fmla="*/ 0 h 1309320"/>
                <a:gd name="textAreaBottom" fmla="*/ 1309680 h 1309320"/>
              </a:gdLst>
              <a:ahLst/>
              <a:rect l="textAreaLeft" t="textAreaTop" r="textAreaRight" b="textAreaBottom"/>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wdUpDiag">
              <a:fgClr>
                <a:srgbClr val="c3f6eb"/>
              </a:fgClr>
              <a:bgClr>
                <a:srgbClr val="4be3c2"/>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02" name="Graphic 9">
              <a:extLst>
                <a:ext uri="{C183D7F6-B498-43B3-948B-1728B52AA6E4}">
                  <adec:decorative xmlns:adec="http://schemas.microsoft.com/office/drawing/2017/decorative" val="1"/>
                </a:ext>
              </a:extLst>
            </p:cNvPr>
            <p:cNvSpPr/>
            <p:nvPr/>
          </p:nvSpPr>
          <p:spPr>
            <a:xfrm>
              <a:off x="8385840" y="791640"/>
              <a:ext cx="3231720" cy="3231720"/>
            </a:xfrm>
            <a:custGeom>
              <a:avLst/>
              <a:gdLst>
                <a:gd name="textAreaLeft" fmla="*/ 0 w 3231720"/>
                <a:gd name="textAreaRight" fmla="*/ 3232080 w 3231720"/>
                <a:gd name="textAreaTop" fmla="*/ 0 h 3231720"/>
                <a:gd name="textAreaBottom" fmla="*/ 3232080 h 323172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grpSp>
      <p:sp>
        <p:nvSpPr>
          <p:cNvPr id="303"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1">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04" name="Background Fill">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000000"/>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pic>
        <p:nvPicPr>
          <p:cNvPr id="305" name="Picture 8" descr="A screen shot of a computer&#10;&#10;Description automatically generated"/>
          <p:cNvPicPr/>
          <p:nvPr/>
        </p:nvPicPr>
        <p:blipFill>
          <a:blip r:embed="rId2">
            <a:extLst>
              <a:ext uri="{BEBA8EAE-BF5A-486C-A8C5-ECC9F3942E4B}">
                <a14:imgProps xmlns:a14="http://schemas.microsoft.com/office/drawing/2010/main">
                  <a14:imgLayer r:embed="rId3">
                    <a14:imgEffect>
                      <a14:brightnessContrast bright="23000"/>
                    </a14:imgEffect>
                  </a14:imgLayer>
                </a14:imgProps>
              </a:ext>
            </a:extLst>
          </a:blip>
          <a:srcRect l="0" t="18818" r="23018" b="12888"/>
          <a:stretch/>
        </p:blipFill>
        <p:spPr>
          <a:xfrm>
            <a:off x="2880" y="0"/>
            <a:ext cx="12179160" cy="6756120"/>
          </a:xfrm>
          <a:prstGeom prst="rect">
            <a:avLst/>
          </a:prstGeom>
          <a:ln w="0">
            <a:noFill/>
          </a:ln>
        </p:spPr>
      </p:pic>
      <p:sp>
        <p:nvSpPr>
          <p:cNvPr id="306" name="Rectangle 28">
            <a:extLst>
              <a:ext uri="{C183D7F6-B498-43B3-948B-1728B52AA6E4}">
                <adec:decorative xmlns:adec="http://schemas.microsoft.com/office/drawing/2017/decorative" val="1"/>
              </a:ext>
            </a:extLst>
          </p:cNvPr>
          <p:cNvSpPr/>
          <p:nvPr/>
        </p:nvSpPr>
        <p:spPr>
          <a:xfrm flipH="1" rot="5400000">
            <a:off x="4943520" y="-388800"/>
            <a:ext cx="6857640" cy="7635960"/>
          </a:xfrm>
          <a:prstGeom prst="rect">
            <a:avLst/>
          </a:prstGeom>
          <a:gradFill rotWithShape="0">
            <a:gsLst>
              <a:gs pos="0">
                <a:srgbClr val="ffffff"/>
              </a:gs>
              <a:gs pos="0">
                <a:srgbClr val="000000">
                  <a:alpha val="70000"/>
                </a:srgbClr>
              </a:gs>
              <a:gs pos="100000">
                <a:srgbClr val="000000">
                  <a:alpha val="0"/>
                </a:srgb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307" name="Title 1"/>
          <p:cNvSpPr/>
          <p:nvPr/>
        </p:nvSpPr>
        <p:spPr>
          <a:xfrm>
            <a:off x="140760" y="2920680"/>
            <a:ext cx="5549040" cy="2387160"/>
          </a:xfrm>
          <a:prstGeom prst="rect">
            <a:avLst/>
          </a:prstGeom>
          <a:noFill/>
          <a:ln w="0">
            <a:noFill/>
          </a:ln>
        </p:spPr>
        <p:style>
          <a:lnRef idx="0"/>
          <a:fillRef idx="0"/>
          <a:effectRef idx="0"/>
          <a:fontRef idx="minor"/>
        </p:style>
        <p:txBody>
          <a:bodyPr anchor="b">
            <a:normAutofit/>
          </a:bodyPr>
          <a:p>
            <a:pPr defTabSz="914400">
              <a:lnSpc>
                <a:spcPct val="90000"/>
              </a:lnSpc>
              <a:spcAft>
                <a:spcPts val="601"/>
              </a:spcAft>
            </a:pPr>
            <a:r>
              <a:rPr b="0" lang="en-US" sz="5400" spc="-1" strike="noStrike">
                <a:solidFill>
                  <a:srgbClr val="ffffff"/>
                </a:solidFill>
                <a:latin typeface="Gill Sans Nova"/>
              </a:rPr>
              <a:t>EXAMPLE OF MODEL TESTING</a:t>
            </a:r>
            <a:endParaRPr b="0" lang="en-US" sz="5400" spc="-1" strike="noStrike">
              <a:solidFill>
                <a:srgbClr val="ffffff"/>
              </a:solidFill>
              <a:latin typeface="Arial"/>
            </a:endParaRPr>
          </a:p>
        </p:txBody>
      </p:sp>
    </p:spTree>
  </p:cSld>
  <mc:AlternateContent>
    <mc:Choice Requires="p14">
      <p:transition spd="med" p14:dur="800">
        <p:diamond/>
      </p:transition>
    </mc:Choice>
    <mc:Fallback>
      <p:transition spd="med">
        <p:diamond/>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308" name="Background Fill">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000000"/>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09" name="PlaceHolder 1"/>
          <p:cNvSpPr>
            <a:spLocks noGrp="1"/>
          </p:cNvSpPr>
          <p:nvPr>
            <p:ph type="title"/>
          </p:nvPr>
        </p:nvSpPr>
        <p:spPr>
          <a:xfrm>
            <a:off x="1247040" y="-1463400"/>
            <a:ext cx="10830600" cy="2702160"/>
          </a:xfrm>
          <a:prstGeom prst="rect">
            <a:avLst/>
          </a:prstGeom>
          <a:noFill/>
          <a:ln w="0">
            <a:noFill/>
          </a:ln>
        </p:spPr>
        <p:txBody>
          <a:bodyPr lIns="91440" rIns="91440" tIns="45720" bIns="45720" anchor="b">
            <a:normAutofit/>
          </a:bodyPr>
          <a:p>
            <a:pPr indent="0" defTabSz="914400">
              <a:lnSpc>
                <a:spcPct val="90000"/>
              </a:lnSpc>
              <a:buNone/>
            </a:pPr>
            <a:r>
              <a:rPr b="0" lang="en-US" sz="4400" spc="-1" strike="noStrike">
                <a:solidFill>
                  <a:srgbClr val="ffffff"/>
                </a:solidFill>
                <a:latin typeface="Gill Sans Nova"/>
              </a:rPr>
              <a:t>      </a:t>
            </a:r>
            <a:r>
              <a:rPr b="0" lang="en-US" sz="4400" spc="-1" strike="noStrike">
                <a:solidFill>
                  <a:srgbClr val="ffffff"/>
                </a:solidFill>
                <a:latin typeface="Gill Sans Nova"/>
              </a:rPr>
              <a:t>EXAMPLE OF MODEL TESTING</a:t>
            </a:r>
            <a:endParaRPr b="0" lang="en-US" sz="4400" spc="-1" strike="noStrike">
              <a:solidFill>
                <a:schemeClr val="dk1"/>
              </a:solidFill>
              <a:latin typeface="Gill Sans Nova"/>
            </a:endParaRPr>
          </a:p>
        </p:txBody>
      </p:sp>
      <p:grpSp>
        <p:nvGrpSpPr>
          <p:cNvPr id="310" name="Group 13">
            <a:extLst>
              <a:ext uri="{C183D7F6-B498-43B3-948B-1728B52AA6E4}">
                <adec:decorative xmlns:adec="http://schemas.microsoft.com/office/drawing/2017/decorative" val="1"/>
              </a:ext>
            </a:extLst>
          </p:cNvPr>
          <p:cNvGrpSpPr/>
          <p:nvPr/>
        </p:nvGrpSpPr>
        <p:grpSpPr>
          <a:xfrm>
            <a:off x="10300680" y="0"/>
            <a:ext cx="1891080" cy="5600520"/>
            <a:chOff x="10300680" y="0"/>
            <a:chExt cx="1891080" cy="5600520"/>
          </a:xfrm>
        </p:grpSpPr>
        <p:sp>
          <p:nvSpPr>
            <p:cNvPr id="311" name="Oval 14">
              <a:extLst>
                <a:ext uri="{C183D7F6-B498-43B3-948B-1728B52AA6E4}">
                  <adec:decorative xmlns:adec="http://schemas.microsoft.com/office/drawing/2017/decorative" val="1"/>
                </a:ext>
              </a:extLst>
            </p:cNvPr>
            <p:cNvSpPr/>
            <p:nvPr/>
          </p:nvSpPr>
          <p:spPr>
            <a:xfrm>
              <a:off x="11783160" y="2943000"/>
              <a:ext cx="246240" cy="246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Gill Sans Nova"/>
              </a:endParaRPr>
            </a:p>
          </p:txBody>
        </p:sp>
        <p:sp>
          <p:nvSpPr>
            <p:cNvPr id="312" name="Graphic 9">
              <a:extLst>
                <a:ext uri="{C183D7F6-B498-43B3-948B-1728B52AA6E4}">
                  <adec:decorative xmlns:adec="http://schemas.microsoft.com/office/drawing/2017/decorative" val="1"/>
                </a:ext>
              </a:extLst>
            </p:cNvPr>
            <p:cNvSpPr/>
            <p:nvPr/>
          </p:nvSpPr>
          <p:spPr>
            <a:xfrm>
              <a:off x="10330560" y="2199240"/>
              <a:ext cx="1194840" cy="1194840"/>
            </a:xfrm>
            <a:custGeom>
              <a:avLst/>
              <a:gdLst>
                <a:gd name="textAreaLeft" fmla="*/ 0 w 1194840"/>
                <a:gd name="textAreaRight" fmla="*/ 1195200 w 1194840"/>
                <a:gd name="textAreaTop" fmla="*/ 0 h 1194840"/>
                <a:gd name="textAreaBottom" fmla="*/ 1195200 h 119484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Gill Sans Nova"/>
              </a:endParaRPr>
            </a:p>
          </p:txBody>
        </p:sp>
        <p:sp>
          <p:nvSpPr>
            <p:cNvPr id="313" name="Freeform: Shape 16">
              <a:extLst>
                <a:ext uri="{C183D7F6-B498-43B3-948B-1728B52AA6E4}">
                  <adec:decorative xmlns:adec="http://schemas.microsoft.com/office/drawing/2017/decorative" val="1"/>
                </a:ext>
              </a:extLst>
            </p:cNvPr>
            <p:cNvSpPr/>
            <p:nvPr/>
          </p:nvSpPr>
          <p:spPr>
            <a:xfrm flipV="1">
              <a:off x="11151360" y="4336920"/>
              <a:ext cx="1040400" cy="1263600"/>
            </a:xfrm>
            <a:custGeom>
              <a:avLst/>
              <a:gdLst>
                <a:gd name="textAreaLeft" fmla="*/ 0 w 1040400"/>
                <a:gd name="textAreaRight" fmla="*/ 1040760 w 1040400"/>
                <a:gd name="textAreaTop" fmla="*/ 360 h 1263600"/>
                <a:gd name="textAreaBottom" fmla="*/ 1264320 h 1263600"/>
              </a:gdLst>
              <a:ahLst/>
              <a:rect l="textAreaLeft" t="textAreaTop" r="textAreaRight" b="textAreaBottom"/>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Gill Sans Nova"/>
              </a:endParaRPr>
            </a:p>
          </p:txBody>
        </p:sp>
        <p:sp>
          <p:nvSpPr>
            <p:cNvPr id="314" name="Freeform: Shape 17">
              <a:extLst>
                <a:ext uri="{C183D7F6-B498-43B3-948B-1728B52AA6E4}">
                  <adec:decorative xmlns:adec="http://schemas.microsoft.com/office/drawing/2017/decorative" val="1"/>
                </a:ext>
              </a:extLst>
            </p:cNvPr>
            <p:cNvSpPr/>
            <p:nvPr/>
          </p:nvSpPr>
          <p:spPr>
            <a:xfrm>
              <a:off x="11638440" y="2767680"/>
              <a:ext cx="553320" cy="1567440"/>
            </a:xfrm>
            <a:custGeom>
              <a:avLst/>
              <a:gdLst>
                <a:gd name="textAreaLeft" fmla="*/ 0 w 553320"/>
                <a:gd name="textAreaRight" fmla="*/ 553680 w 553320"/>
                <a:gd name="textAreaTop" fmla="*/ 0 h 1567440"/>
                <a:gd name="textAreaBottom" fmla="*/ 1567800 h 1567440"/>
              </a:gdLst>
              <a:ahLst/>
              <a:rect l="textAreaLeft" t="textAreaTop" r="textAreaRight" b="textAreaBottom"/>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Gill Sans Nova"/>
              </a:endParaRPr>
            </a:p>
          </p:txBody>
        </p:sp>
        <p:sp>
          <p:nvSpPr>
            <p:cNvPr id="315" name="Graphic 9">
              <a:extLst>
                <a:ext uri="{C183D7F6-B498-43B3-948B-1728B52AA6E4}">
                  <adec:decorative xmlns:adec="http://schemas.microsoft.com/office/drawing/2017/decorative" val="1"/>
                </a:ext>
              </a:extLst>
            </p:cNvPr>
            <p:cNvSpPr/>
            <p:nvPr/>
          </p:nvSpPr>
          <p:spPr>
            <a:xfrm flipH="1">
              <a:off x="10300680" y="0"/>
              <a:ext cx="1890720" cy="1890720"/>
            </a:xfrm>
            <a:custGeom>
              <a:avLst/>
              <a:gdLst>
                <a:gd name="textAreaLeft" fmla="*/ 360 w 1890720"/>
                <a:gd name="textAreaRight" fmla="*/ 1891440 w 1890720"/>
                <a:gd name="textAreaTop" fmla="*/ 0 h 1890720"/>
                <a:gd name="textAreaBottom" fmla="*/ 1891080 h 189072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Gill Sans Nova"/>
              </a:endParaRPr>
            </a:p>
          </p:txBody>
        </p:sp>
        <p:sp>
          <p:nvSpPr>
            <p:cNvPr id="316" name="Graphic 9">
              <a:extLst>
                <a:ext uri="{C183D7F6-B498-43B3-948B-1728B52AA6E4}">
                  <adec:decorative xmlns:adec="http://schemas.microsoft.com/office/drawing/2017/decorative" val="1"/>
                </a:ext>
              </a:extLst>
            </p:cNvPr>
            <p:cNvSpPr/>
            <p:nvPr/>
          </p:nvSpPr>
          <p:spPr>
            <a:xfrm flipH="1">
              <a:off x="10424520" y="122760"/>
              <a:ext cx="1643760" cy="1643760"/>
            </a:xfrm>
            <a:custGeom>
              <a:avLst/>
              <a:gdLst>
                <a:gd name="textAreaLeft" fmla="*/ 360 w 1643760"/>
                <a:gd name="textAreaRight" fmla="*/ 1644480 w 1643760"/>
                <a:gd name="textAreaTop" fmla="*/ 0 h 1643760"/>
                <a:gd name="textAreaBottom" fmla="*/ 1644120 h 164376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Gill Sans Nova"/>
              </a:endParaRPr>
            </a:p>
          </p:txBody>
        </p:sp>
      </p:grpSp>
      <p:pic>
        <p:nvPicPr>
          <p:cNvPr id="317" name="Picture 6" descr=""/>
          <p:cNvPicPr/>
          <p:nvPr/>
        </p:nvPicPr>
        <p:blipFill>
          <a:blip r:embed="rId1"/>
          <a:srcRect l="0" t="29304" r="10694" b="14898"/>
          <a:stretch/>
        </p:blipFill>
        <p:spPr>
          <a:xfrm>
            <a:off x="6193080" y="1722960"/>
            <a:ext cx="5882760" cy="4079880"/>
          </a:xfrm>
          <a:prstGeom prst="rect">
            <a:avLst/>
          </a:prstGeom>
          <a:ln w="0">
            <a:noFill/>
          </a:ln>
        </p:spPr>
      </p:pic>
      <p:pic>
        <p:nvPicPr>
          <p:cNvPr id="318" name="Picture 9" descr=""/>
          <p:cNvPicPr/>
          <p:nvPr/>
        </p:nvPicPr>
        <p:blipFill>
          <a:blip r:embed="rId2"/>
          <a:srcRect l="0" t="28892" r="12869" b="14673"/>
          <a:stretch/>
        </p:blipFill>
        <p:spPr>
          <a:xfrm>
            <a:off x="468720" y="1715400"/>
            <a:ext cx="5618880" cy="4096800"/>
          </a:xfrm>
          <a:prstGeom prst="rect">
            <a:avLst/>
          </a:prstGeom>
          <a:ln w="0">
            <a:noFill/>
          </a:ln>
        </p:spPr>
      </p:pic>
    </p:spTree>
  </p:cSld>
  <mc:AlternateContent>
    <mc:Choice Requires="p14">
      <p:transition spd="med" p14:dur="800">
        <p:diamond/>
      </p:transition>
    </mc:Choice>
    <mc:Fallback>
      <p:transition spd="med">
        <p:diamond/>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Adding Images to Dataset</a:t>
            </a:r>
            <a:endParaRPr b="0" lang="en-US" sz="4400" spc="-1" strike="noStrike">
              <a:solidFill>
                <a:schemeClr val="dk1"/>
              </a:solidFill>
              <a:latin typeface="Gill Sans Nova"/>
            </a:endParaRPr>
          </a:p>
        </p:txBody>
      </p:sp>
      <p:sp>
        <p:nvSpPr>
          <p:cNvPr id="320" name="PlaceHolder 2"/>
          <p:cNvSpPr>
            <a:spLocks noGrp="1"/>
          </p:cNvSpPr>
          <p:nvPr>
            <p:ph/>
          </p:nvPr>
        </p:nvSpPr>
        <p:spPr>
          <a:xfrm>
            <a:off x="457200" y="2096640"/>
            <a:ext cx="7684560" cy="4079880"/>
          </a:xfrm>
          <a:prstGeom prst="rect">
            <a:avLst/>
          </a:prstGeom>
          <a:noFill/>
          <a:ln w="0">
            <a:noFill/>
          </a:ln>
        </p:spPr>
        <p:txBody>
          <a:bodyPr lIns="91440" rIns="91440" tIns="45720" bIns="45720" anchor="t">
            <a:noAutofit/>
          </a:bodyPr>
          <a:p>
            <a:pPr marL="457200" indent="-457200" defTabSz="914400">
              <a:lnSpc>
                <a:spcPct val="90000"/>
              </a:lnSpc>
              <a:spcBef>
                <a:spcPts val="1001"/>
              </a:spcBef>
              <a:buClr>
                <a:srgbClr val="ffffff"/>
              </a:buClr>
              <a:buFont typeface="Arial"/>
              <a:buAutoNum type="arabicPeriod"/>
            </a:pPr>
            <a:r>
              <a:rPr b="0" lang="en-US" sz="2800" spc="-1" strike="noStrike">
                <a:solidFill>
                  <a:schemeClr val="dk1"/>
                </a:solidFill>
                <a:latin typeface="Gill Sans Nova"/>
              </a:rPr>
              <a:t>Uploading Images:  We clicked more photos and extensively surfed the internet and added an exhaustive collection of images (from Kaggle and ImageNet) making the total image count to 9342!!!</a:t>
            </a:r>
            <a:endParaRPr b="0" lang="en-US" sz="2800" spc="-1" strike="noStrike">
              <a:solidFill>
                <a:schemeClr val="dk1"/>
              </a:solidFill>
              <a:latin typeface="Gill Sans Nova"/>
            </a:endParaRPr>
          </a:p>
          <a:p>
            <a:pPr marL="457200" indent="-457200" defTabSz="914400">
              <a:lnSpc>
                <a:spcPct val="90000"/>
              </a:lnSpc>
              <a:spcBef>
                <a:spcPts val="1001"/>
              </a:spcBef>
              <a:buClr>
                <a:srgbClr val="ffffff"/>
              </a:buClr>
              <a:buFont typeface="Arial"/>
              <a:buAutoNum type="arabicPeriod"/>
            </a:pPr>
            <a:r>
              <a:rPr b="0" lang="en-US" sz="2800" spc="-1" strike="noStrike">
                <a:solidFill>
                  <a:schemeClr val="dk1"/>
                </a:solidFill>
                <a:latin typeface="Gill Sans Nova"/>
              </a:rPr>
              <a:t> </a:t>
            </a:r>
            <a:r>
              <a:rPr b="0" lang="en-US" sz="2800" spc="-1" strike="noStrike">
                <a:solidFill>
                  <a:schemeClr val="dk1"/>
                </a:solidFill>
                <a:latin typeface="Gill Sans Nova"/>
              </a:rPr>
              <a:t>Annotating Images: We annotated nearly all the images over a span of 3-4 days thus making our model more accurate and precise than ever. </a:t>
            </a:r>
            <a:endParaRPr b="0" lang="en-US" sz="28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useBgFill="1">
        <p:nvSpPr>
          <p:cNvPr id="321" name="Background Fill">
            <a:extLst>
              <a:ext uri="{C183D7F6-B498-43B3-948B-1728B52AA6E4}">
                <adec:decorative xmlns:adec="http://schemas.microsoft.com/office/drawing/2017/decorative" val="1"/>
              </a:ext>
            </a:extLst>
          </p:cNvPr>
          <p:cNvSpPr/>
          <p:nvPr/>
        </p:nvSpPr>
        <p:spPr>
          <a:xfrm>
            <a:off x="0" y="0"/>
            <a:ext cx="1219176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22" name="Color Fill">
            <a:extLst>
              <a:ext uri="{C183D7F6-B498-43B3-948B-1728B52AA6E4}">
                <adec:decorative xmlns:adec="http://schemas.microsoft.com/office/drawing/2017/decorative" val="1"/>
              </a:ext>
            </a:extLst>
          </p:cNvPr>
          <p:cNvSpPr/>
          <p:nvPr/>
        </p:nvSpPr>
        <p:spPr>
          <a:xfrm>
            <a:off x="288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323" name="Group 13">
            <a:extLst>
              <a:ext uri="{C183D7F6-B498-43B3-948B-1728B52AA6E4}">
                <adec:decorative xmlns:adec="http://schemas.microsoft.com/office/drawing/2017/decorative" val="1"/>
              </a:ext>
            </a:extLst>
          </p:cNvPr>
          <p:cNvGrpSpPr/>
          <p:nvPr/>
        </p:nvGrpSpPr>
        <p:grpSpPr>
          <a:xfrm>
            <a:off x="8264520" y="0"/>
            <a:ext cx="3243960" cy="6837840"/>
            <a:chOff x="8264520" y="0"/>
            <a:chExt cx="3243960" cy="6837840"/>
          </a:xfrm>
        </p:grpSpPr>
        <p:sp>
          <p:nvSpPr>
            <p:cNvPr id="324" name="Freeform: Shape 14">
              <a:extLst>
                <a:ext uri="{C183D7F6-B498-43B3-948B-1728B52AA6E4}">
                  <adec:decorative xmlns:adec="http://schemas.microsoft.com/office/drawing/2017/decorative" val="1"/>
                </a:ext>
              </a:extLst>
            </p:cNvPr>
            <p:cNvSpPr/>
            <p:nvPr/>
          </p:nvSpPr>
          <p:spPr>
            <a:xfrm>
              <a:off x="8264520" y="3936240"/>
              <a:ext cx="3228120" cy="2901600"/>
            </a:xfrm>
            <a:custGeom>
              <a:avLst/>
              <a:gdLst>
                <a:gd name="textAreaLeft" fmla="*/ 0 w 3228120"/>
                <a:gd name="textAreaRight" fmla="*/ 3228480 w 3228120"/>
                <a:gd name="textAreaTop" fmla="*/ 0 h 2901600"/>
                <a:gd name="textAreaBottom" fmla="*/ 2901960 h 2901600"/>
              </a:gdLst>
              <a:ahLst/>
              <a:rect l="textAreaLeft" t="textAreaTop" r="textAreaRight" b="textAreaBottom"/>
              <a:pathLst>
                <a:path w="3228636" h="2902066">
                  <a:moveTo>
                    <a:pt x="1616689" y="0"/>
                  </a:moveTo>
                  <a:lnTo>
                    <a:pt x="3228636" y="0"/>
                  </a:lnTo>
                  <a:lnTo>
                    <a:pt x="3228636" y="1611947"/>
                  </a:lnTo>
                  <a:cubicBezTo>
                    <a:pt x="3228636" y="2114193"/>
                    <a:pt x="2999619" y="2562943"/>
                    <a:pt x="2640316" y="2859466"/>
                  </a:cubicBezTo>
                  <a:lnTo>
                    <a:pt x="2583347" y="2902066"/>
                  </a:lnTo>
                  <a:lnTo>
                    <a:pt x="0" y="2902066"/>
                  </a:lnTo>
                  <a:lnTo>
                    <a:pt x="0" y="1616689"/>
                  </a:lnTo>
                  <a:cubicBezTo>
                    <a:pt x="0" y="723806"/>
                    <a:pt x="723807" y="0"/>
                    <a:pt x="1616689" y="0"/>
                  </a:cubicBezTo>
                  <a:close/>
                </a:path>
              </a:pathLst>
            </a:custGeom>
            <a:solidFill>
              <a:srgbClr val="ffffff"/>
            </a:solidFill>
            <a:ln w="38100">
              <a:solidFill>
                <a:srgbClr val="f7f7f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25" name="Graphic 9">
              <a:extLst>
                <a:ext uri="{C183D7F6-B498-43B3-948B-1728B52AA6E4}">
                  <adec:decorative xmlns:adec="http://schemas.microsoft.com/office/drawing/2017/decorative" val="1"/>
                </a:ext>
              </a:extLst>
            </p:cNvPr>
            <p:cNvSpPr/>
            <p:nvPr/>
          </p:nvSpPr>
          <p:spPr>
            <a:xfrm>
              <a:off x="8719200" y="969120"/>
              <a:ext cx="2786040" cy="2786040"/>
            </a:xfrm>
            <a:custGeom>
              <a:avLst/>
              <a:gdLst>
                <a:gd name="textAreaLeft" fmla="*/ 0 w 2786040"/>
                <a:gd name="textAreaRight" fmla="*/ 2786400 w 2786040"/>
                <a:gd name="textAreaTop" fmla="*/ 0 h 2786040"/>
                <a:gd name="textAreaBottom" fmla="*/ 2786400 h 278604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a:solidFill>
                <a:srgbClr val="f7f7f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26" name="Oval 16">
              <a:extLst>
                <a:ext uri="{C183D7F6-B498-43B3-948B-1728B52AA6E4}">
                  <adec:decorative xmlns:adec="http://schemas.microsoft.com/office/drawing/2017/decorative" val="1"/>
                </a:ext>
              </a:extLst>
            </p:cNvPr>
            <p:cNvSpPr/>
            <p:nvPr/>
          </p:nvSpPr>
          <p:spPr>
            <a:xfrm>
              <a:off x="10986480" y="693360"/>
              <a:ext cx="248760" cy="248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ill Sans Nova"/>
              </a:endParaRPr>
            </a:p>
          </p:txBody>
        </p:sp>
        <p:sp>
          <p:nvSpPr>
            <p:cNvPr id="327" name="Oval 17">
              <a:extLst>
                <a:ext uri="{C183D7F6-B498-43B3-948B-1728B52AA6E4}">
                  <adec:decorative xmlns:adec="http://schemas.microsoft.com/office/drawing/2017/decorative" val="1"/>
                </a:ext>
              </a:extLst>
            </p:cNvPr>
            <p:cNvSpPr/>
            <p:nvPr/>
          </p:nvSpPr>
          <p:spPr>
            <a:xfrm>
              <a:off x="8746560" y="3643200"/>
              <a:ext cx="354960" cy="354960"/>
            </a:xfrm>
            <a:prstGeom prst="ellipse">
              <a:avLst/>
            </a:prstGeom>
            <a:solidFill>
              <a:schemeClr val="accent1">
                <a:lumMod val="60000"/>
                <a:lumOff val="4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28" name="Freeform: Shape 18">
              <a:extLst>
                <a:ext uri="{C183D7F6-B498-43B3-948B-1728B52AA6E4}">
                  <adec:decorative xmlns:adec="http://schemas.microsoft.com/office/drawing/2017/decorative" val="1"/>
                </a:ext>
              </a:extLst>
            </p:cNvPr>
            <p:cNvSpPr/>
            <p:nvPr/>
          </p:nvSpPr>
          <p:spPr>
            <a:xfrm>
              <a:off x="8729640" y="0"/>
              <a:ext cx="2778840" cy="817560"/>
            </a:xfrm>
            <a:custGeom>
              <a:avLst/>
              <a:gdLst>
                <a:gd name="textAreaLeft" fmla="*/ 0 w 2778840"/>
                <a:gd name="textAreaRight" fmla="*/ 2779200 w 2778840"/>
                <a:gd name="textAreaTop" fmla="*/ 0 h 817560"/>
                <a:gd name="textAreaBottom" fmla="*/ 817920 h 817560"/>
              </a:gdLst>
              <a:ahLst/>
              <a:rect l="textAreaLeft" t="textAreaTop" r="textAreaRight" b="textAreaBottom"/>
              <a:pathLst>
                <a:path w="2779229" h="817919">
                  <a:moveTo>
                    <a:pt x="0" y="0"/>
                  </a:moveTo>
                  <a:lnTo>
                    <a:pt x="2779229" y="0"/>
                  </a:lnTo>
                  <a:lnTo>
                    <a:pt x="2755430" y="49404"/>
                  </a:lnTo>
                  <a:cubicBezTo>
                    <a:pt x="2506760" y="507168"/>
                    <a:pt x="2021765" y="817919"/>
                    <a:pt x="1464180" y="817919"/>
                  </a:cubicBezTo>
                  <a:lnTo>
                    <a:pt x="0" y="817919"/>
                  </a:lnTo>
                  <a:close/>
                </a:path>
              </a:pathLst>
            </a:custGeom>
            <a:solidFill>
              <a:schemeClr val="accent1">
                <a:lumMod val="60000"/>
                <a:lumOff val="40000"/>
                <a:alpha val="60000"/>
              </a:schemeClr>
            </a:solidFill>
            <a:ln w="9331">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grpSp>
      <p:sp>
        <p:nvSpPr>
          <p:cNvPr id="329"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1">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30" name="PlaceHolder 1"/>
          <p:cNvSpPr>
            <a:spLocks noGrp="1"/>
          </p:cNvSpPr>
          <p:nvPr>
            <p:ph type="title"/>
          </p:nvPr>
        </p:nvSpPr>
        <p:spPr>
          <a:xfrm>
            <a:off x="457200" y="758880"/>
            <a:ext cx="6943320" cy="1325160"/>
          </a:xfrm>
          <a:prstGeom prst="rect">
            <a:avLst/>
          </a:prstGeom>
          <a:noFill/>
          <a:ln w="0">
            <a:noFill/>
          </a:ln>
        </p:spPr>
        <p:txBody>
          <a:bodyPr lIns="91440" rIns="91440" tIns="45720" bIns="45720" anchor="b">
            <a:normAutofit/>
          </a:bodyPr>
          <a:p>
            <a:pPr indent="0" defTabSz="914400">
              <a:lnSpc>
                <a:spcPct val="90000"/>
              </a:lnSpc>
              <a:buNone/>
            </a:pPr>
            <a:r>
              <a:rPr b="0" lang="en-US" sz="4400" spc="-1" strike="noStrike">
                <a:solidFill>
                  <a:schemeClr val="dk1"/>
                </a:solidFill>
                <a:latin typeface="Gill Sans Nova"/>
              </a:rPr>
              <a:t>Testing the model</a:t>
            </a:r>
            <a:endParaRPr b="0" lang="en-US" sz="4400" spc="-1" strike="noStrike">
              <a:solidFill>
                <a:schemeClr val="dk1"/>
              </a:solidFill>
              <a:latin typeface="Gill Sans Nova"/>
            </a:endParaRPr>
          </a:p>
        </p:txBody>
      </p:sp>
      <p:sp>
        <p:nvSpPr>
          <p:cNvPr id="331" name="PlaceHolder 2"/>
          <p:cNvSpPr>
            <a:spLocks noGrp="1"/>
          </p:cNvSpPr>
          <p:nvPr>
            <p:ph/>
          </p:nvPr>
        </p:nvSpPr>
        <p:spPr>
          <a:xfrm>
            <a:off x="457200" y="2286000"/>
            <a:ext cx="6943320" cy="3887280"/>
          </a:xfrm>
          <a:prstGeom prst="rect">
            <a:avLst/>
          </a:prstGeom>
          <a:noFill/>
          <a:ln w="0">
            <a:noFill/>
          </a:ln>
        </p:spPr>
        <p:txBody>
          <a:bodyPr lIns="91440" rIns="91440" tIns="45720" bIns="45720" anchor="t">
            <a:normAutofit fontScale="93441"/>
          </a:bodyPr>
          <a:p>
            <a:pPr marL="228600" indent="-228600" defTabSz="914400">
              <a:lnSpc>
                <a:spcPct val="90000"/>
              </a:lnSpc>
              <a:spcBef>
                <a:spcPts val="1001"/>
              </a:spcBef>
              <a:buClr>
                <a:srgbClr val="ffffff"/>
              </a:buClr>
              <a:buFont typeface="Arial"/>
              <a:buChar char="•"/>
            </a:pPr>
            <a:r>
              <a:rPr b="0" lang="en-US" sz="2000" spc="-1" strike="noStrike">
                <a:solidFill>
                  <a:schemeClr val="dk1"/>
                </a:solidFill>
                <a:latin typeface="Gill Sans Nova"/>
              </a:rPr>
              <a:t>To effectively test the model we implemented the following steps:</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000" spc="-1" strike="noStrike">
                <a:solidFill>
                  <a:schemeClr val="dk1"/>
                </a:solidFill>
                <a:latin typeface="Gill Sans Nova"/>
              </a:rPr>
              <a:t>1.  Waste Collection: We collected different types of wastes and added their images in addition to images of waste articles we already had in our dataset. We even added images of electrical wastes like </a:t>
            </a:r>
            <a:r>
              <a:rPr b="1" lang="en-US" sz="2000" spc="-1" strike="noStrike">
                <a:solidFill>
                  <a:schemeClr val="dk1"/>
                </a:solidFill>
                <a:latin typeface="Gill Sans Nova"/>
              </a:rPr>
              <a:t>electrical cells, batteries</a:t>
            </a:r>
            <a:r>
              <a:rPr b="0" lang="en-US" sz="2000" spc="-1" strike="noStrike">
                <a:solidFill>
                  <a:schemeClr val="dk1"/>
                </a:solidFill>
                <a:latin typeface="Gill Sans Nova"/>
              </a:rPr>
              <a:t> etc  to our dataset so that the model becomes more versatile in detecting waste.</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000" spc="-1" strike="noStrike">
                <a:solidFill>
                  <a:schemeClr val="dk1"/>
                </a:solidFill>
                <a:latin typeface="Gill Sans Nova"/>
              </a:rPr>
              <a:t>2.  Testing the model: We tested our model in various ways. First, we detected solitary waste objects by testing only one object at a time and then successfully examined the scenario where different wastes are present in a single frame.  </a:t>
            </a:r>
            <a:endParaRPr b="0" lang="en-US" sz="2000" spc="-1" strike="noStrike">
              <a:solidFill>
                <a:schemeClr val="dk1"/>
              </a:solidFill>
              <a:latin typeface="Gill Sans Nova"/>
            </a:endParaRPr>
          </a:p>
        </p:txBody>
      </p:sp>
      <p:pic>
        <p:nvPicPr>
          <p:cNvPr id="332" name="Picture 4" descr=""/>
          <p:cNvPicPr/>
          <p:nvPr/>
        </p:nvPicPr>
        <p:blipFill>
          <a:blip r:embed="rId2"/>
          <a:stretch/>
        </p:blipFill>
        <p:spPr>
          <a:xfrm>
            <a:off x="9165960" y="1419840"/>
            <a:ext cx="2148120" cy="2011320"/>
          </a:xfrm>
          <a:prstGeom prst="rect">
            <a:avLst/>
          </a:prstGeom>
          <a:ln w="0">
            <a:noFill/>
          </a:ln>
        </p:spPr>
      </p:pic>
      <p:pic>
        <p:nvPicPr>
          <p:cNvPr id="333" name="Picture 3" descr=""/>
          <p:cNvPicPr/>
          <p:nvPr/>
        </p:nvPicPr>
        <p:blipFill>
          <a:blip r:embed="rId3"/>
          <a:stretch/>
        </p:blipFill>
        <p:spPr>
          <a:xfrm>
            <a:off x="8952480" y="4356720"/>
            <a:ext cx="2361600" cy="2210040"/>
          </a:xfrm>
          <a:prstGeom prst="rect">
            <a:avLst/>
          </a:prstGeom>
          <a:ln w="0">
            <a:noFill/>
          </a:ln>
        </p:spPr>
      </p:pic>
    </p:spTree>
  </p:cSld>
  <mc:AlternateContent>
    <mc:Choice Requires="p14">
      <p:transition spd="med" p14:dur="800">
        <p:diamond/>
      </p:transition>
    </mc:Choice>
    <mc:Fallback>
      <p:transition spd="med">
        <p:diamond/>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useBgFill="1">
        <p:nvSpPr>
          <p:cNvPr id="334" name="Background Fill">
            <a:extLst>
              <a:ext uri="{C183D7F6-B498-43B3-948B-1728B52AA6E4}">
                <adec:decorative xmlns:adec="http://schemas.microsoft.com/office/drawing/2017/decorative" val="1"/>
              </a:ext>
            </a:extLst>
          </p:cNvPr>
          <p:cNvSpPr/>
          <p:nvPr/>
        </p:nvSpPr>
        <p:spPr>
          <a:xfrm>
            <a:off x="0" y="0"/>
            <a:ext cx="12191760" cy="6857640"/>
          </a:xfrm>
          <a:prstGeom prst="rect">
            <a:avLst/>
          </a:prstGeom>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35" name="Color Fill">
            <a:extLst>
              <a:ext uri="{C183D7F6-B498-43B3-948B-1728B52AA6E4}">
                <adec:decorative xmlns:adec="http://schemas.microsoft.com/office/drawing/2017/decorative" val="1"/>
              </a:ext>
            </a:extLst>
          </p:cNvPr>
          <p:cNvSpPr/>
          <p:nvPr/>
        </p:nvSpPr>
        <p:spPr>
          <a:xfrm>
            <a:off x="0" y="0"/>
            <a:ext cx="12188520" cy="6857640"/>
          </a:xfrm>
          <a:prstGeom prst="rect">
            <a:avLst/>
          </a:prstGeom>
          <a:solidFill>
            <a:schemeClr val="bg2">
              <a:lumMod val="75000"/>
              <a:lumOff val="25000"/>
              <a:alpha val="4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2">
                  <a:lumMod val="75000"/>
                  <a:lumOff val="25000"/>
                </a:schemeClr>
              </a:solidFill>
              <a:latin typeface="Arial"/>
            </a:endParaRPr>
          </a:p>
        </p:txBody>
      </p:sp>
      <p:grpSp>
        <p:nvGrpSpPr>
          <p:cNvPr id="336" name="Group 26">
            <a:extLst>
              <a:ext uri="{C183D7F6-B498-43B3-948B-1728B52AA6E4}">
                <adec:decorative xmlns:adec="http://schemas.microsoft.com/office/drawing/2017/decorative" val="1"/>
              </a:ext>
            </a:extLst>
          </p:cNvPr>
          <p:cNvGrpSpPr/>
          <p:nvPr/>
        </p:nvGrpSpPr>
        <p:grpSpPr>
          <a:xfrm>
            <a:off x="7187040" y="0"/>
            <a:ext cx="5001840" cy="3481200"/>
            <a:chOff x="7187040" y="0"/>
            <a:chExt cx="5001840" cy="3481200"/>
          </a:xfrm>
        </p:grpSpPr>
        <p:sp>
          <p:nvSpPr>
            <p:cNvPr id="337" name="Graphic 9">
              <a:extLst>
                <a:ext uri="{C183D7F6-B498-43B3-948B-1728B52AA6E4}">
                  <adec:decorative xmlns:adec="http://schemas.microsoft.com/office/drawing/2017/decorative" val="1"/>
                </a:ext>
              </a:extLst>
            </p:cNvPr>
            <p:cNvSpPr/>
            <p:nvPr/>
          </p:nvSpPr>
          <p:spPr>
            <a:xfrm>
              <a:off x="7187040" y="484200"/>
              <a:ext cx="1603440" cy="1603440"/>
            </a:xfrm>
            <a:custGeom>
              <a:avLst/>
              <a:gdLst>
                <a:gd name="textAreaLeft" fmla="*/ 0 w 1603440"/>
                <a:gd name="textAreaRight" fmla="*/ 1603800 w 1603440"/>
                <a:gd name="textAreaTop" fmla="*/ 0 h 1603440"/>
                <a:gd name="textAreaBottom" fmla="*/ 1603800 h 1603440"/>
              </a:gdLst>
              <a:ahLst/>
              <a:rect l="textAreaLeft" t="textAreaTop" r="textAreaRight" b="textAreaBottom"/>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338" name="Oval 28">
              <a:extLst>
                <a:ext uri="{C183D7F6-B498-43B3-948B-1728B52AA6E4}">
                  <adec:decorative xmlns:adec="http://schemas.microsoft.com/office/drawing/2017/decorative" val="1"/>
                </a:ext>
              </a:extLst>
            </p:cNvPr>
            <p:cNvSpPr/>
            <p:nvPr/>
          </p:nvSpPr>
          <p:spPr>
            <a:xfrm>
              <a:off x="11538000" y="3215880"/>
              <a:ext cx="265320" cy="265320"/>
            </a:xfrm>
            <a:prstGeom prst="ellipse">
              <a:avLst/>
            </a:prstGeom>
            <a:pattFill prst="wdUpDiag">
              <a:fgClr>
                <a:srgbClr val="c3f6eb"/>
              </a:fgClr>
              <a:bgClr>
                <a:srgbClr val="4be3c2"/>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sp>
          <p:nvSpPr>
            <p:cNvPr id="339" name="Freeform: Shape 29">
              <a:extLst>
                <a:ext uri="{C183D7F6-B498-43B3-948B-1728B52AA6E4}">
                  <adec:decorative xmlns:adec="http://schemas.microsoft.com/office/drawing/2017/decorative" val="1"/>
                </a:ext>
              </a:extLst>
            </p:cNvPr>
            <p:cNvSpPr/>
            <p:nvPr/>
          </p:nvSpPr>
          <p:spPr>
            <a:xfrm>
              <a:off x="10053000" y="0"/>
              <a:ext cx="1302840" cy="962280"/>
            </a:xfrm>
            <a:custGeom>
              <a:avLst/>
              <a:gdLst>
                <a:gd name="textAreaLeft" fmla="*/ 0 w 1302840"/>
                <a:gd name="textAreaRight" fmla="*/ 1303200 w 1302840"/>
                <a:gd name="textAreaTop" fmla="*/ 0 h 962280"/>
                <a:gd name="textAreaBottom" fmla="*/ 962640 h 962280"/>
              </a:gdLst>
              <a:ahLst/>
              <a:rect l="textAreaLeft" t="textAreaTop" r="textAreaRight" b="textAreaBottom"/>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accent4">
                <a:lumMod val="60000"/>
                <a:lumOff val="40000"/>
                <a:alpha val="30000"/>
              </a:schemeClr>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40" name="Freeform: Shape 30">
              <a:extLst>
                <a:ext uri="{C183D7F6-B498-43B3-948B-1728B52AA6E4}">
                  <adec:decorative xmlns:adec="http://schemas.microsoft.com/office/drawing/2017/decorative" val="1"/>
                </a:ext>
              </a:extLst>
            </p:cNvPr>
            <p:cNvSpPr/>
            <p:nvPr/>
          </p:nvSpPr>
          <p:spPr>
            <a:xfrm>
              <a:off x="11660400" y="2032200"/>
              <a:ext cx="528480" cy="1056960"/>
            </a:xfrm>
            <a:custGeom>
              <a:avLst/>
              <a:gdLst>
                <a:gd name="textAreaLeft" fmla="*/ 0 w 528480"/>
                <a:gd name="textAreaRight" fmla="*/ 528840 w 528480"/>
                <a:gd name="textAreaTop" fmla="*/ 0 h 1056960"/>
                <a:gd name="textAreaBottom" fmla="*/ 1057320 h 1056960"/>
              </a:gdLst>
              <a:ahLst/>
              <a:rect l="textAreaLeft" t="textAreaTop" r="textAreaRight" b="textAreaBottom"/>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wdUpDiag">
              <a:fgClr>
                <a:srgbClr val="4be3c2"/>
              </a:fgClr>
              <a:bgClr>
                <a:srgbClr val="168e74"/>
              </a:bgClr>
            </a:patt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341" name="Oval 31">
              <a:extLst>
                <a:ext uri="{C183D7F6-B498-43B3-948B-1728B52AA6E4}">
                  <adec:decorative xmlns:adec="http://schemas.microsoft.com/office/drawing/2017/decorative" val="1"/>
                </a:ext>
              </a:extLst>
            </p:cNvPr>
            <p:cNvSpPr/>
            <p:nvPr/>
          </p:nvSpPr>
          <p:spPr>
            <a:xfrm>
              <a:off x="8665920" y="253800"/>
              <a:ext cx="265320" cy="265320"/>
            </a:xfrm>
            <a:prstGeom prst="ellipse">
              <a:avLst/>
            </a:prstGeom>
            <a:solidFill>
              <a:schemeClr val="accent2"/>
            </a:solid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Arial"/>
              </a:endParaRPr>
            </a:p>
          </p:txBody>
        </p:sp>
      </p:grpSp>
      <p:sp>
        <p:nvSpPr>
          <p:cNvPr id="342" name="Texture">
            <a:extLst>
              <a:ext uri="{C183D7F6-B498-43B3-948B-1728B52AA6E4}">
                <adec:decorative xmlns:adec="http://schemas.microsoft.com/office/drawing/2017/decorative" val="1"/>
              </a:ext>
            </a:extLst>
          </p:cNvPr>
          <p:cNvSpPr/>
          <p:nvPr/>
        </p:nvSpPr>
        <p:spPr>
          <a:xfrm>
            <a:off x="2880" y="0"/>
            <a:ext cx="12188520" cy="6857640"/>
          </a:xfrm>
          <a:prstGeom prst="rect">
            <a:avLst/>
          </a:prstGeom>
          <a:blipFill rotWithShape="0">
            <a:blip r:embed="rId1">
              <a:alphaModFix amt="6000"/>
            </a:blip>
            <a:srcRect/>
            <a:tile tx="0" ty="0" sx="100000" sy="100000" algn="tl"/>
          </a:blipFill>
          <a:ln w="9525">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43" name="PlaceHolder 1"/>
          <p:cNvSpPr>
            <a:spLocks noGrp="1"/>
          </p:cNvSpPr>
          <p:nvPr>
            <p:ph type="title"/>
          </p:nvPr>
        </p:nvSpPr>
        <p:spPr>
          <a:xfrm>
            <a:off x="457200" y="758880"/>
            <a:ext cx="5351400" cy="1325160"/>
          </a:xfrm>
          <a:prstGeom prst="rect">
            <a:avLst/>
          </a:prstGeom>
          <a:noFill/>
          <a:ln w="0">
            <a:noFill/>
          </a:ln>
        </p:spPr>
        <p:txBody>
          <a:bodyPr lIns="91440" rIns="91440" tIns="45720" bIns="45720" anchor="b">
            <a:normAutofit/>
          </a:bodyPr>
          <a:p>
            <a:pPr indent="0" defTabSz="914400">
              <a:lnSpc>
                <a:spcPct val="90000"/>
              </a:lnSpc>
              <a:buNone/>
            </a:pPr>
            <a:r>
              <a:rPr b="0" lang="en-US" sz="4400" spc="-1" strike="noStrike">
                <a:solidFill>
                  <a:schemeClr val="dk1"/>
                </a:solidFill>
                <a:latin typeface="Gill Sans Nova"/>
              </a:rPr>
              <a:t>Major updates in model</a:t>
            </a:r>
            <a:endParaRPr b="0" lang="en-US" sz="4400" spc="-1" strike="noStrike">
              <a:solidFill>
                <a:schemeClr val="dk1"/>
              </a:solidFill>
              <a:latin typeface="Gill Sans Nova"/>
            </a:endParaRPr>
          </a:p>
        </p:txBody>
      </p:sp>
      <p:sp>
        <p:nvSpPr>
          <p:cNvPr id="344" name="PlaceHolder 2"/>
          <p:cNvSpPr>
            <a:spLocks noGrp="1"/>
          </p:cNvSpPr>
          <p:nvPr>
            <p:ph/>
          </p:nvPr>
        </p:nvSpPr>
        <p:spPr>
          <a:xfrm>
            <a:off x="457200" y="2286000"/>
            <a:ext cx="5351400" cy="39862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Gill Sans Nova"/>
              </a:rPr>
              <a:t>Added more snackbags </a:t>
            </a:r>
            <a:endParaRPr b="0" lang="en-US" sz="2400" spc="-1" strike="noStrike">
              <a:solidFill>
                <a:schemeClr val="dk1"/>
              </a:solidFill>
              <a:latin typeface="Gill Sans Nova"/>
            </a:endParaRPr>
          </a:p>
          <a:p>
            <a:pPr indent="0" defTabSz="914400">
              <a:lnSpc>
                <a:spcPct val="90000"/>
              </a:lnSpc>
              <a:spcBef>
                <a:spcPts val="1001"/>
              </a:spcBef>
              <a:buNone/>
            </a:pP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Gill Sans Nova"/>
              </a:rPr>
              <a:t>Plates and spoons (disposables)  </a:t>
            </a:r>
            <a:endParaRPr b="0" lang="en-US" sz="2400" spc="-1" strike="noStrike">
              <a:solidFill>
                <a:schemeClr val="dk1"/>
              </a:solidFill>
              <a:latin typeface="Gill Sans Nova"/>
            </a:endParaRPr>
          </a:p>
          <a:p>
            <a:pPr indent="0" defTabSz="914400">
              <a:lnSpc>
                <a:spcPct val="90000"/>
              </a:lnSpc>
              <a:spcBef>
                <a:spcPts val="1001"/>
              </a:spcBef>
              <a:buNone/>
              <a:tabLst>
                <a:tab algn="l" pos="0"/>
              </a:tabLst>
            </a:pPr>
            <a:r>
              <a:rPr b="0" lang="en-US" sz="2400" spc="-1" strike="noStrike">
                <a:solidFill>
                  <a:schemeClr val="dk1"/>
                </a:solidFill>
                <a:latin typeface="Gill Sans Nova"/>
              </a:rPr>
              <a:t>   </a:t>
            </a:r>
            <a:r>
              <a:rPr b="0" lang="en-US" sz="2400" spc="-1" strike="noStrike">
                <a:solidFill>
                  <a:schemeClr val="dk1"/>
                </a:solidFill>
                <a:latin typeface="Gill Sans Nova"/>
              </a:rPr>
              <a:t>like in canteens</a:t>
            </a:r>
            <a:endParaRPr b="0" lang="en-US" sz="2400" spc="-1" strike="noStrike">
              <a:solidFill>
                <a:schemeClr val="dk1"/>
              </a:solidFill>
              <a:latin typeface="Gill Sans Nova"/>
            </a:endParaRPr>
          </a:p>
          <a:p>
            <a:pPr indent="0" defTabSz="914400">
              <a:lnSpc>
                <a:spcPct val="90000"/>
              </a:lnSpc>
              <a:spcBef>
                <a:spcPts val="1001"/>
              </a:spcBef>
              <a:buNone/>
              <a:tabLst>
                <a:tab algn="l" pos="0"/>
              </a:tabLst>
            </a:pP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tabLst>
                <a:tab algn="l" pos="0"/>
              </a:tabLst>
            </a:pPr>
            <a:r>
              <a:rPr b="0" lang="en-US" sz="2400" spc="-1" strike="noStrike">
                <a:solidFill>
                  <a:schemeClr val="dk1"/>
                </a:solidFill>
                <a:latin typeface="Gill Sans Nova"/>
              </a:rPr>
              <a:t>Batteries and cells</a:t>
            </a:r>
            <a:endParaRPr b="0" lang="en-US" sz="2400" spc="-1" strike="noStrike">
              <a:solidFill>
                <a:schemeClr val="dk1"/>
              </a:solidFill>
              <a:latin typeface="Gill Sans Nova"/>
            </a:endParaRPr>
          </a:p>
          <a:p>
            <a:pPr indent="0" defTabSz="914400">
              <a:lnSpc>
                <a:spcPct val="90000"/>
              </a:lnSpc>
              <a:spcBef>
                <a:spcPts val="1001"/>
              </a:spcBef>
              <a:buNone/>
              <a:tabLst>
                <a:tab algn="l" pos="0"/>
              </a:tabLst>
            </a:pP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tabLst>
                <a:tab algn="l" pos="0"/>
              </a:tabLst>
            </a:pPr>
            <a:r>
              <a:rPr b="0" lang="en-US" sz="2400" spc="-1" strike="noStrike">
                <a:solidFill>
                  <a:schemeClr val="dk1"/>
                </a:solidFill>
                <a:latin typeface="Gill Sans Nova"/>
              </a:rPr>
              <a:t>Straws</a:t>
            </a:r>
            <a:endParaRPr b="0" lang="en-US" sz="2400" spc="-1" strike="noStrike">
              <a:solidFill>
                <a:schemeClr val="dk1"/>
              </a:solidFill>
              <a:latin typeface="Gill Sans Nova"/>
            </a:endParaRPr>
          </a:p>
          <a:p>
            <a:pPr indent="0" defTabSz="914400">
              <a:lnSpc>
                <a:spcPct val="90000"/>
              </a:lnSpc>
              <a:spcBef>
                <a:spcPts val="1001"/>
              </a:spcBef>
              <a:buNone/>
              <a:tabLst>
                <a:tab algn="l" pos="0"/>
              </a:tabLst>
            </a:pPr>
            <a:endParaRPr b="0" lang="en-US" sz="24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p:txBody>
      </p:sp>
      <p:sp>
        <p:nvSpPr>
          <p:cNvPr id="345" name="Picture 4"/>
          <p:cNvSpPr/>
          <p:nvPr/>
        </p:nvSpPr>
        <p:spPr>
          <a:xfrm>
            <a:off x="5034240" y="2160"/>
            <a:ext cx="5424480" cy="5465160"/>
          </a:xfrm>
          <a:custGeom>
            <a:avLst/>
            <a:gdLst>
              <a:gd name="textAreaLeft" fmla="*/ 0 w 5424480"/>
              <a:gd name="textAreaRight" fmla="*/ 5424840 w 5424480"/>
              <a:gd name="textAreaTop" fmla="*/ 0 h 5465160"/>
              <a:gd name="textAreaBottom" fmla="*/ 5465520 h 5465160"/>
            </a:gdLst>
            <a:ahLst/>
            <a:rect l="textAreaLeft" t="textAreaTop" r="textAreaRight" b="textAreaBottom"/>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6" name="Picture 3"/>
          <p:cNvSpPr/>
          <p:nvPr/>
        </p:nvSpPr>
        <p:spPr>
          <a:xfrm>
            <a:off x="9062640" y="3609000"/>
            <a:ext cx="2988720" cy="2937960"/>
          </a:xfrm>
          <a:custGeom>
            <a:avLst/>
            <a:gdLst>
              <a:gd name="textAreaLeft" fmla="*/ 0 w 2988720"/>
              <a:gd name="textAreaRight" fmla="*/ 2989080 w 2988720"/>
              <a:gd name="textAreaTop" fmla="*/ 0 h 2937960"/>
              <a:gd name="textAreaBottom" fmla="*/ 2938320 h 2937960"/>
            </a:gdLst>
            <a:ahLst/>
            <a:rect l="textAreaLeft" t="textAreaTop" r="textAreaRight" b="textAreaBottom"/>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med" p14:dur="800">
        <p:diamond/>
      </p:transition>
    </mc:Choice>
    <mc:Fallback>
      <p:transition spd="med">
        <p:diamond/>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a:t>
            </a:r>
            <a:endParaRPr b="0" lang="en-US" sz="4400" spc="-1" strike="noStrike">
              <a:solidFill>
                <a:schemeClr val="dk1"/>
              </a:solidFill>
              <a:latin typeface="Gill Sans Nova"/>
            </a:endParaRPr>
          </a:p>
        </p:txBody>
      </p:sp>
      <p:sp>
        <p:nvSpPr>
          <p:cNvPr id="348" name="PlaceHolder 2"/>
          <p:cNvSpPr>
            <a:spLocks noGrp="1"/>
          </p:cNvSpPr>
          <p:nvPr>
            <p:ph/>
          </p:nvPr>
        </p:nvSpPr>
        <p:spPr>
          <a:xfrm>
            <a:off x="457200" y="2096640"/>
            <a:ext cx="7684560" cy="4079880"/>
          </a:xfrm>
          <a:prstGeom prst="rect">
            <a:avLst/>
          </a:prstGeom>
          <a:noFill/>
          <a:ln w="0">
            <a:noFill/>
          </a:ln>
        </p:spPr>
        <p:txBody>
          <a:bodyPr lIns="91440" rIns="91440" tIns="45720" bIns="45720" anchor="t">
            <a:normAutofit fontScale="93441" lnSpcReduction="10000"/>
          </a:bodyPr>
          <a:p>
            <a:pPr marL="228600" indent="-228600" defTabSz="914400">
              <a:lnSpc>
                <a:spcPct val="90000"/>
              </a:lnSpc>
              <a:spcBef>
                <a:spcPts val="1001"/>
              </a:spcBef>
              <a:buClr>
                <a:srgbClr val="ffffff"/>
              </a:buClr>
              <a:buFont typeface="Arial"/>
              <a:buChar char="•"/>
            </a:pPr>
            <a:r>
              <a:rPr b="1" i="1" lang="en-US" sz="2000" spc="-1" strike="noStrike" u="sng">
                <a:solidFill>
                  <a:schemeClr val="dk1"/>
                </a:solidFill>
                <a:uFillTx/>
                <a:latin typeface="Calibri"/>
              </a:rPr>
              <a:t>Uploading Model to QIDK kit:</a:t>
            </a:r>
            <a:r>
              <a:rPr b="0" lang="en-US" sz="2000" spc="-1" strike="noStrike">
                <a:solidFill>
                  <a:schemeClr val="dk1"/>
                </a:solidFill>
                <a:latin typeface="Calibri"/>
              </a:rPr>
              <a:t>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i="1" lang="en-US" sz="2000" spc="-1" strike="noStrike">
                <a:solidFill>
                  <a:schemeClr val="dk1"/>
                </a:solidFill>
                <a:latin typeface="Calibri"/>
              </a:rPr>
              <a:t>We followed the following procedure to upload our model to the QIDK kit (android model) -</a:t>
            </a:r>
            <a:r>
              <a:rPr b="0" lang="en-US" sz="2000" spc="-1" strike="noStrike">
                <a:solidFill>
                  <a:schemeClr val="dk1"/>
                </a:solidFill>
                <a:latin typeface="Calibri"/>
              </a:rPr>
              <a:t>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i="1" lang="en-US" sz="2000" spc="-1" strike="noStrike">
                <a:solidFill>
                  <a:schemeClr val="dk1"/>
                </a:solidFill>
                <a:latin typeface="Calibri"/>
              </a:rPr>
              <a:t>1. Environment Setup</a:t>
            </a:r>
            <a:r>
              <a:rPr b="0" lang="en-US" sz="2000" spc="-1" strike="noStrike">
                <a:solidFill>
                  <a:schemeClr val="dk1"/>
                </a:solidFill>
                <a:latin typeface="Calibri"/>
              </a:rPr>
              <a:t>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Calibri"/>
              </a:rPr>
              <a:t>Before starting, we ensured that Android Studio was installed on our Linux machine. We downloaded Android Studio from the official website and installed the necessary components, including the SDK. The following configurations were necessary: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Calibri"/>
              </a:rPr>
              <a:t>Selected Kotlin DSL for Gradle configuration.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Calibri"/>
              </a:rPr>
              <a:t>Created a new Android project called esw within Android Studio.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Calibri"/>
              </a:rPr>
              <a:t>Once Android Studio was properly set up, we proceeded to the next steps to integrate the .dlc model. </a:t>
            </a:r>
            <a:endParaRPr b="0" lang="en-US" sz="2000" spc="-1" strike="noStrike">
              <a:solidFill>
                <a:schemeClr val="dk1"/>
              </a:solidFill>
              <a:latin typeface="Gill Sans Nova"/>
            </a:endParaRPr>
          </a:p>
          <a:p>
            <a:pPr indent="0" defTabSz="914400">
              <a:lnSpc>
                <a:spcPct val="90000"/>
              </a:lnSpc>
              <a:spcBef>
                <a:spcPts val="1001"/>
              </a:spcBef>
              <a:buNone/>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(contd.)</a:t>
            </a:r>
            <a:endParaRPr b="0" lang="en-US" sz="4400" spc="-1" strike="noStrike">
              <a:solidFill>
                <a:schemeClr val="dk1"/>
              </a:solidFill>
              <a:latin typeface="Gill Sans Nova"/>
            </a:endParaRPr>
          </a:p>
        </p:txBody>
      </p:sp>
      <p:sp>
        <p:nvSpPr>
          <p:cNvPr id="350" name="PlaceHolder 2"/>
          <p:cNvSpPr>
            <a:spLocks noGrp="1"/>
          </p:cNvSpPr>
          <p:nvPr>
            <p:ph/>
          </p:nvPr>
        </p:nvSpPr>
        <p:spPr>
          <a:xfrm>
            <a:off x="457200" y="2096640"/>
            <a:ext cx="7684560" cy="407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1" i="1" lang="en-US" sz="2400" spc="-1" strike="noStrike">
                <a:solidFill>
                  <a:schemeClr val="dk1"/>
                </a:solidFill>
                <a:latin typeface="Calibri"/>
              </a:rPr>
              <a:t>2. </a:t>
            </a:r>
            <a:r>
              <a:rPr b="1" i="1" lang="en-US" sz="2400" spc="-1" strike="noStrike" u="sng">
                <a:solidFill>
                  <a:schemeClr val="dk1"/>
                </a:solidFill>
                <a:uFillTx/>
                <a:latin typeface="Calibri"/>
              </a:rPr>
              <a:t>Project Initialization</a:t>
            </a:r>
            <a:r>
              <a:rPr b="1" i="1" lang="en-US" sz="2400" spc="-1" strike="noStrike">
                <a:solidFill>
                  <a:schemeClr val="dk1"/>
                </a:solidFill>
                <a:latin typeface="Calibri"/>
              </a:rPr>
              <a:t>-</a:t>
            </a:r>
            <a:r>
              <a:rPr b="0" lang="en-US" sz="2400" spc="-1" strike="noStrike">
                <a:solidFill>
                  <a:schemeClr val="dk1"/>
                </a:solidFill>
                <a:latin typeface="Calibri"/>
              </a:rPr>
              <a:t>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After creating the project, we followed these steps: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Created the assets Directory: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In the app/src/main directory, we manually created an assets folder to store our .dlc model file. This directory will later be used to access the model file at runtime.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 </a:t>
            </a:r>
            <a:r>
              <a:rPr b="1" lang="en-US" sz="2400" spc="-1" strike="noStrike">
                <a:solidFill>
                  <a:schemeClr val="dk1"/>
                </a:solidFill>
                <a:latin typeface="Calibri"/>
              </a:rPr>
              <a:t>Uploaded the .dlc Model: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We dragged and dropped the model.dlc file into the assets directory. </a:t>
            </a:r>
            <a:endParaRPr b="0" lang="en-US" sz="2400" spc="-1" strike="noStrike">
              <a:solidFill>
                <a:schemeClr val="dk1"/>
              </a:solidFill>
              <a:latin typeface="Gill Sans Nova"/>
            </a:endParaRPr>
          </a:p>
          <a:p>
            <a:pPr indent="0" defTabSz="914400">
              <a:lnSpc>
                <a:spcPct val="90000"/>
              </a:lnSpc>
              <a:spcBef>
                <a:spcPts val="1001"/>
              </a:spcBef>
              <a:buNone/>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6" name="Rectangle 16">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7" name="Oval 18">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8" name="Oval 20">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9" name="Oval 22">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0" name="PlaceHolder 1"/>
          <p:cNvSpPr>
            <a:spLocks noGrp="1"/>
          </p:cNvSpPr>
          <p:nvPr>
            <p:ph type="title"/>
          </p:nvPr>
        </p:nvSpPr>
        <p:spPr>
          <a:xfrm>
            <a:off x="1102320" y="1877400"/>
            <a:ext cx="402912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Week-1 Progress Report </a:t>
            </a:r>
            <a:endParaRPr b="0" lang="en-US" sz="4400" spc="-1" strike="noStrike">
              <a:solidFill>
                <a:srgbClr val="000000"/>
              </a:solidFill>
              <a:latin typeface="Arial"/>
            </a:endParaRPr>
          </a:p>
        </p:txBody>
      </p:sp>
      <p:grpSp>
        <p:nvGrpSpPr>
          <p:cNvPr id="121" name="Group 24">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122" name="Freeform: Shape 25">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23" name="Freeform: Shape 26">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24"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5"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6" name="Oval 32">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7" name="Oval 34">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8" name="PlaceHolder 2"/>
          <p:cNvSpPr>
            <a:spLocks noGrp="1"/>
          </p:cNvSpPr>
          <p:nvPr>
            <p:ph/>
          </p:nvPr>
        </p:nvSpPr>
        <p:spPr>
          <a:xfrm>
            <a:off x="6234840" y="744840"/>
            <a:ext cx="5622480" cy="4736160"/>
          </a:xfrm>
          <a:prstGeom prst="rect">
            <a:avLst/>
          </a:prstGeom>
          <a:noFill/>
          <a:ln w="0">
            <a:noFill/>
          </a:ln>
        </p:spPr>
        <p:txBody>
          <a:bodyPr lIns="91440" rIns="91440" tIns="45720" bIns="45720" anchor="t">
            <a:normAutofit fontScale="92222"/>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Task-1: </a:t>
            </a:r>
            <a:r>
              <a:rPr b="1" lang="en-IN" sz="2200" spc="-1" strike="noStrike" u="sng">
                <a:solidFill>
                  <a:schemeClr val="lt1"/>
                </a:solidFill>
                <a:uFillTx/>
                <a:latin typeface="Aptos"/>
                <a:ea typeface="Aptos"/>
              </a:rPr>
              <a:t>Waste &amp; Data Collection- </a:t>
            </a:r>
            <a:r>
              <a:rPr b="0" lang="en-IN" sz="2200" spc="-1" strike="noStrike">
                <a:solidFill>
                  <a:schemeClr val="lt1"/>
                </a:solidFill>
                <a:latin typeface="Aptos"/>
                <a:ea typeface="Aptos"/>
              </a:rPr>
              <a:t>Collected different types of waste objects and took relevant photos in different angles to create the dataset for augmentation and training of our YOLOV8 model.</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Task-2 : </a:t>
            </a:r>
            <a:r>
              <a:rPr b="1" lang="en-IN" sz="2200" spc="-1" strike="noStrike" u="sng">
                <a:solidFill>
                  <a:schemeClr val="lt1"/>
                </a:solidFill>
                <a:uFillTx/>
                <a:latin typeface="Aptos"/>
                <a:ea typeface="Aptos"/>
              </a:rPr>
              <a:t>Creating Our Own Dataset- </a:t>
            </a:r>
            <a:r>
              <a:rPr b="0" lang="en-IN" sz="2200" spc="-1" strike="noStrike">
                <a:solidFill>
                  <a:schemeClr val="lt1"/>
                </a:solidFill>
                <a:latin typeface="Aptos"/>
                <a:ea typeface="Aptos"/>
              </a:rPr>
              <a:t>Uploading the collected photos and data to the </a:t>
            </a:r>
            <a:r>
              <a:rPr b="0" lang="en-IN" sz="2200" spc="-1" strike="noStrike" u="sng">
                <a:solidFill>
                  <a:schemeClr val="lt1"/>
                </a:solidFill>
                <a:uFillTx/>
                <a:latin typeface="Aptos"/>
                <a:ea typeface="Aptos"/>
              </a:rPr>
              <a:t>roboflow to create our custom </a:t>
            </a:r>
            <a:r>
              <a:rPr b="0" lang="en-IN" sz="2200" spc="-1" strike="noStrike">
                <a:solidFill>
                  <a:schemeClr val="lt1"/>
                </a:solidFill>
                <a:latin typeface="Aptos"/>
                <a:ea typeface="Aptos"/>
              </a:rPr>
              <a:t>dataset with appropriate annotations and labelings.</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Task-3 </a:t>
            </a:r>
            <a:r>
              <a:rPr b="1" lang="en-IN" sz="2200" spc="-1" strike="noStrike" u="sng">
                <a:solidFill>
                  <a:schemeClr val="lt1"/>
                </a:solidFill>
                <a:uFillTx/>
                <a:latin typeface="Aptos"/>
                <a:ea typeface="Aptos"/>
              </a:rPr>
              <a:t>Training &amp; Testing YOLOv8 Model-</a:t>
            </a:r>
            <a:endParaRPr b="0" lang="en-US" sz="2200" spc="-1" strike="noStrike">
              <a:solidFill>
                <a:srgbClr val="000000"/>
              </a:solidFill>
              <a:latin typeface="Arial"/>
            </a:endParaRPr>
          </a:p>
          <a:p>
            <a:pPr indent="0" defTabSz="914400">
              <a:lnSpc>
                <a:spcPct val="90000"/>
              </a:lnSpc>
              <a:spcBef>
                <a:spcPts val="1001"/>
              </a:spcBef>
              <a:buNone/>
              <a:tabLst>
                <a:tab algn="l" pos="0"/>
              </a:tabLst>
            </a:pPr>
            <a:r>
              <a:rPr b="0" lang="en-IN" sz="1800" spc="-1" strike="noStrike">
                <a:solidFill>
                  <a:schemeClr val="lt1"/>
                </a:solidFill>
                <a:latin typeface="Aptos"/>
                <a:ea typeface="Aptos"/>
              </a:rPr>
              <a:t> </a:t>
            </a:r>
            <a:r>
              <a:rPr b="0" lang="en-IN" sz="1800" spc="-1" strike="noStrike">
                <a:solidFill>
                  <a:schemeClr val="lt1"/>
                </a:solidFill>
                <a:latin typeface="Aptos"/>
                <a:ea typeface="Aptos"/>
              </a:rPr>
              <a:t>Used Roboflow to train and test the YOLOv8 model with our custom dataset, optimizing parameters for accuracy and testing the model on a separate test dataset for validation.</a:t>
            </a:r>
            <a:endParaRPr b="0" lang="en-US" sz="1800" spc="-1" strike="noStrike">
              <a:solidFill>
                <a:srgbClr val="000000"/>
              </a:solidFill>
              <a:latin typeface="Arial"/>
            </a:endParaRPr>
          </a:p>
        </p:txBody>
      </p:sp>
      <p:grpSp>
        <p:nvGrpSpPr>
          <p:cNvPr id="129" name="Graphic 185">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130" name="Freeform: Shape 37">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1" name="Freeform: Shape 38">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2" name="Freeform: Shape 39">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3" name="Freeform: Shape 40">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4" name="Freeform: Shape 41">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(contd.)</a:t>
            </a:r>
            <a:endParaRPr b="0" lang="en-US" sz="4400" spc="-1" strike="noStrike">
              <a:solidFill>
                <a:schemeClr val="dk1"/>
              </a:solidFill>
              <a:latin typeface="Gill Sans Nova"/>
            </a:endParaRPr>
          </a:p>
        </p:txBody>
      </p:sp>
      <p:sp>
        <p:nvSpPr>
          <p:cNvPr id="352" name="PlaceHolder 2"/>
          <p:cNvSpPr>
            <a:spLocks noGrp="1"/>
          </p:cNvSpPr>
          <p:nvPr>
            <p:ph/>
          </p:nvPr>
        </p:nvSpPr>
        <p:spPr>
          <a:xfrm>
            <a:off x="457200" y="2096640"/>
            <a:ext cx="7684560" cy="407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1" i="1" lang="en-US" sz="2000" spc="-1" strike="noStrike">
                <a:solidFill>
                  <a:schemeClr val="dk1"/>
                </a:solidFill>
                <a:latin typeface="Calibri  Italic"/>
              </a:rPr>
              <a:t>3. </a:t>
            </a:r>
            <a:r>
              <a:rPr b="1" i="1" lang="en-US" sz="2000" spc="-1" strike="noStrike" u="sng">
                <a:solidFill>
                  <a:schemeClr val="dk1"/>
                </a:solidFill>
                <a:uFillTx/>
                <a:latin typeface="Calibri  Italic"/>
              </a:rPr>
              <a:t>SDK Integration:</a:t>
            </a:r>
            <a:r>
              <a:rPr b="1" lang="en-US" sz="2000" spc="-1" strike="noStrike" u="sng">
                <a:solidFill>
                  <a:schemeClr val="dk1"/>
                </a:solidFill>
                <a:uFillTx/>
                <a:latin typeface="Calibri  Italic"/>
              </a:rPr>
              <a:t>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Arial"/>
              </a:rPr>
              <a:t>To run the model on the device, we integrated Qualcomm's Neural Processing SDK by adding the following dependency to our build.gradle.kts file (as we are using Kotlin DSL):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Arial"/>
              </a:rPr>
              <a:t>Kotlin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Arial"/>
              </a:rPr>
              <a:t>dependencies { implementation("com.qualcomm.qti.neuralnetwork:neural-network:1.23.0")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Arial"/>
              </a:rPr>
              <a:t>} </a:t>
            </a:r>
            <a:endParaRPr b="0" lang="en-US" sz="20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000" spc="-1" strike="noStrike">
                <a:solidFill>
                  <a:schemeClr val="dk1"/>
                </a:solidFill>
                <a:latin typeface="Arial"/>
              </a:rPr>
              <a:t>We synced the project to ensure that all the dependencies were correctly implemented without errors. </a:t>
            </a:r>
            <a:endParaRPr b="0" lang="en-US" sz="2000" spc="-1" strike="noStrike">
              <a:solidFill>
                <a:schemeClr val="dk1"/>
              </a:solidFill>
              <a:latin typeface="Gill Sans Nova"/>
            </a:endParaRPr>
          </a:p>
          <a:p>
            <a:pPr indent="0" defTabSz="914400">
              <a:lnSpc>
                <a:spcPct val="90000"/>
              </a:lnSpc>
              <a:spcBef>
                <a:spcPts val="1001"/>
              </a:spcBef>
              <a:buNone/>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(contd.)</a:t>
            </a:r>
            <a:endParaRPr b="0" lang="en-US" sz="4400" spc="-1" strike="noStrike">
              <a:solidFill>
                <a:schemeClr val="dk1"/>
              </a:solidFill>
              <a:latin typeface="Gill Sans Nova"/>
            </a:endParaRPr>
          </a:p>
        </p:txBody>
      </p:sp>
      <p:sp>
        <p:nvSpPr>
          <p:cNvPr id="354" name="PlaceHolder 2"/>
          <p:cNvSpPr>
            <a:spLocks noGrp="1"/>
          </p:cNvSpPr>
          <p:nvPr>
            <p:ph/>
          </p:nvPr>
        </p:nvSpPr>
        <p:spPr>
          <a:xfrm>
            <a:off x="457200" y="2096640"/>
            <a:ext cx="7684560" cy="4079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i="1" lang="en-US" sz="2400" spc="-1" strike="noStrike">
                <a:solidFill>
                  <a:schemeClr val="dk1"/>
                </a:solidFill>
                <a:latin typeface="Calibri"/>
              </a:rPr>
              <a:t>4.  </a:t>
            </a:r>
            <a:r>
              <a:rPr b="1" i="1" lang="en-US" sz="2400" spc="-1" strike="noStrike" u="sng">
                <a:solidFill>
                  <a:schemeClr val="dk1"/>
                </a:solidFill>
                <a:uFillTx/>
                <a:latin typeface="Calibri"/>
              </a:rPr>
              <a:t>Model Loading and Execution</a:t>
            </a:r>
            <a:r>
              <a:rPr b="1" lang="en-US" sz="2400" spc="-1" strike="noStrike" u="sng">
                <a:solidFill>
                  <a:schemeClr val="dk1"/>
                </a:solidFill>
                <a:uFillTx/>
                <a:latin typeface="Calibri"/>
              </a:rPr>
              <a:t>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Arial"/>
              </a:rPr>
              <a:t>To run the .dlc model, we followed these steps: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Arial"/>
              </a:rPr>
              <a:t> </a:t>
            </a:r>
            <a:r>
              <a:rPr b="1" lang="en-US" sz="2400" spc="-1" strike="noStrike">
                <a:solidFill>
                  <a:schemeClr val="dk1"/>
                </a:solidFill>
                <a:latin typeface="Arial"/>
              </a:rPr>
              <a:t>ModelRunner Class Creation: We created a new Kotlin class ModelRunner.kt in the com.example.esw package. This class manages model loading, execution, and resource management. The class was designed to load the model from the assets folder, run the model on input data, and then release resources upon completion. </a:t>
            </a:r>
            <a:endParaRPr b="0" lang="en-US" sz="24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1" lang="en-US" sz="2400" spc="-1" strike="noStrike">
                <a:solidFill>
                  <a:schemeClr val="dk1"/>
                </a:solidFill>
                <a:latin typeface="Calibri"/>
              </a:rPr>
              <a:t> </a:t>
            </a:r>
            <a:endParaRPr b="0" lang="en-US" sz="2400" spc="-1" strike="noStrike">
              <a:solidFill>
                <a:schemeClr val="dk1"/>
              </a:solidFill>
              <a:latin typeface="Gill Sans Nova"/>
            </a:endParaRPr>
          </a:p>
          <a:p>
            <a:pPr indent="0" defTabSz="914400">
              <a:lnSpc>
                <a:spcPct val="90000"/>
              </a:lnSpc>
              <a:spcBef>
                <a:spcPts val="1001"/>
              </a:spcBef>
              <a:buNone/>
            </a:pPr>
            <a:endParaRPr b="0" lang="en-US" sz="2000" spc="-1" strike="noStrike">
              <a:solidFill>
                <a:schemeClr val="dk1"/>
              </a:solidFill>
              <a:latin typeface="Gill Sans Nova"/>
            </a:endParaRPr>
          </a:p>
          <a:p>
            <a:pPr indent="0" defTabSz="914400">
              <a:lnSpc>
                <a:spcPct val="90000"/>
              </a:lnSpc>
              <a:spcBef>
                <a:spcPts val="1001"/>
              </a:spcBef>
              <a:buNone/>
              <a:tabLst>
                <a:tab algn="l" pos="0"/>
              </a:tabLst>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a:t>
            </a:r>
            <a:endParaRPr b="0" lang="en-US" sz="4400" spc="-1" strike="noStrike">
              <a:solidFill>
                <a:schemeClr val="dk1"/>
              </a:solidFill>
              <a:latin typeface="Gill Sans Nova"/>
            </a:endParaRPr>
          </a:p>
        </p:txBody>
      </p:sp>
      <p:sp>
        <p:nvSpPr>
          <p:cNvPr id="356" name="PlaceHolder 2"/>
          <p:cNvSpPr>
            <a:spLocks noGrp="1"/>
          </p:cNvSpPr>
          <p:nvPr>
            <p:ph/>
          </p:nvPr>
        </p:nvSpPr>
        <p:spPr>
          <a:xfrm>
            <a:off x="457200" y="2096640"/>
            <a:ext cx="7684560" cy="407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800" spc="-1" strike="noStrike">
                <a:solidFill>
                  <a:schemeClr val="dk1"/>
                </a:solidFill>
                <a:latin typeface="Gill Sans Nova"/>
              </a:rPr>
              <a:t>We also tried to deploy our model using Jupyter notebook when the former method failed (using Android Studio App) to give us the  desired results. </a:t>
            </a:r>
            <a:endParaRPr b="0" lang="en-US" sz="2800" spc="-1" strike="noStrike">
              <a:solidFill>
                <a:schemeClr val="dk1"/>
              </a:solidFill>
              <a:latin typeface="Gill Sans Nova"/>
            </a:endParaRPr>
          </a:p>
          <a:p>
            <a:pPr marL="228600" indent="-228600" defTabSz="914400">
              <a:lnSpc>
                <a:spcPct val="90000"/>
              </a:lnSpc>
              <a:spcBef>
                <a:spcPts val="1001"/>
              </a:spcBef>
              <a:buClr>
                <a:srgbClr val="ffffff"/>
              </a:buClr>
              <a:buFont typeface="Arial"/>
              <a:buChar char="•"/>
            </a:pPr>
            <a:r>
              <a:rPr b="0" lang="en-US" sz="2800" spc="-1" strike="noStrike">
                <a:solidFill>
                  <a:schemeClr val="dk1"/>
                </a:solidFill>
                <a:latin typeface="Gill Sans Nova"/>
              </a:rPr>
              <a:t>For implementing this method we watched the Qualcomm tutorial on how to deploy the YOLO-NAS (closely related to YOLO-V8) model on QIDK kit</a:t>
            </a:r>
            <a:r>
              <a:rPr b="0" lang="en-US" sz="2000" spc="-1" strike="noStrike">
                <a:solidFill>
                  <a:schemeClr val="dk1"/>
                </a:solidFill>
                <a:latin typeface="Gill Sans Nova"/>
              </a:rPr>
              <a:t>.</a:t>
            </a: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(contd.)</a:t>
            </a:r>
            <a:endParaRPr b="0" lang="en-US" sz="4400" spc="-1" strike="noStrike">
              <a:solidFill>
                <a:schemeClr val="dk1"/>
              </a:solidFill>
              <a:latin typeface="Gill Sans Nova"/>
            </a:endParaRPr>
          </a:p>
        </p:txBody>
      </p:sp>
      <p:sp>
        <p:nvSpPr>
          <p:cNvPr id="358" name="PlaceHolder 2"/>
          <p:cNvSpPr>
            <a:spLocks noGrp="1"/>
          </p:cNvSpPr>
          <p:nvPr>
            <p:ph/>
          </p:nvPr>
        </p:nvSpPr>
        <p:spPr>
          <a:xfrm>
            <a:off x="457200" y="2096640"/>
            <a:ext cx="7684560" cy="4079880"/>
          </a:xfrm>
          <a:prstGeom prst="rect">
            <a:avLst/>
          </a:prstGeom>
          <a:noFill/>
          <a:ln w="0">
            <a:noFill/>
          </a:ln>
        </p:spPr>
        <p:txBody>
          <a:bodyPr lIns="91440" rIns="91440" tIns="45720" bIns="45720" anchor="t">
            <a:normAutofit fontScale="93441"/>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Gill Sans Nova"/>
              </a:rPr>
              <a:t>We executed the following steps sequentially:</a:t>
            </a:r>
            <a:endParaRPr b="0" lang="en-US" sz="2200" spc="-1" strike="noStrike">
              <a:solidFill>
                <a:schemeClr val="dk1"/>
              </a:solidFill>
              <a:latin typeface="Gill Sans Nova"/>
            </a:endParaRPr>
          </a:p>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Model Conversion to ONNX</a:t>
            </a:r>
            <a:r>
              <a:rPr b="0" lang="en-US" sz="2200" spc="-1" strike="noStrike">
                <a:solidFill>
                  <a:schemeClr val="dk1"/>
                </a:solidFill>
                <a:latin typeface="Aptos"/>
                <a:ea typeface="Noto Serif CJK SC"/>
              </a:rPr>
              <a:t>: The PyTorch model was converted to ONNX format, which keeps the model structure intact across different frameworks.</a:t>
            </a:r>
            <a:endParaRPr b="0" lang="en-US" sz="2200" spc="-1" strike="noStrike">
              <a:solidFill>
                <a:schemeClr val="dk1"/>
              </a:solidFill>
              <a:latin typeface="Gill Sans Nova"/>
            </a:endParaRPr>
          </a:p>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ONNX to DLC Conversion</a:t>
            </a:r>
            <a:r>
              <a:rPr b="0" lang="en-US" sz="2200" spc="-1" strike="noStrike">
                <a:solidFill>
                  <a:schemeClr val="dk1"/>
                </a:solidFill>
                <a:latin typeface="Aptos"/>
                <a:ea typeface="Noto Serif CJK SC"/>
              </a:rPr>
              <a:t>: Using Qualcomm's SNPE tool, the ONNX model was converted to DLC format, optimized for Qualcomm hardware.</a:t>
            </a:r>
            <a:endParaRPr b="0" lang="en-US" sz="2200" spc="-1" strike="noStrike">
              <a:solidFill>
                <a:schemeClr val="dk1"/>
              </a:solidFill>
              <a:latin typeface="Gill Sans Nova"/>
            </a:endParaRPr>
          </a:p>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Model Quantization</a:t>
            </a:r>
            <a:r>
              <a:rPr b="0" lang="en-US" sz="2200" spc="-1" strike="noStrike">
                <a:solidFill>
                  <a:schemeClr val="dk1"/>
                </a:solidFill>
                <a:latin typeface="Aptos"/>
                <a:ea typeface="Noto Serif CJK SC"/>
              </a:rPr>
              <a:t>: The DLC model was quantized to make it faster and more efficient for use on edge devices, with minimal accuracy loss.</a:t>
            </a:r>
            <a:endParaRPr b="0" lang="en-US" sz="2200" spc="-1" strike="noStrike">
              <a:solidFill>
                <a:schemeClr val="dk1"/>
              </a:solidFill>
              <a:latin typeface="Gill Sans Nova"/>
            </a:endParaRPr>
          </a:p>
          <a:p>
            <a:pPr indent="0" defTabSz="914400">
              <a:lnSpc>
                <a:spcPct val="90000"/>
              </a:lnSpc>
              <a:spcBef>
                <a:spcPts val="1001"/>
              </a:spcBef>
              <a:buNone/>
              <a:tabLst>
                <a:tab algn="l" pos="900360"/>
              </a:tabLst>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668160"/>
            <a:ext cx="7684560" cy="132516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a:solidFill>
                  <a:schemeClr val="dk1"/>
                </a:solidFill>
                <a:latin typeface="Gill Sans Nova"/>
              </a:rPr>
              <a:t>Model Deployment (contd.)</a:t>
            </a:r>
            <a:endParaRPr b="0" lang="en-US" sz="4400" spc="-1" strike="noStrike">
              <a:solidFill>
                <a:schemeClr val="dk1"/>
              </a:solidFill>
              <a:latin typeface="Gill Sans Nova"/>
            </a:endParaRPr>
          </a:p>
        </p:txBody>
      </p:sp>
      <p:sp>
        <p:nvSpPr>
          <p:cNvPr id="360" name="PlaceHolder 2"/>
          <p:cNvSpPr>
            <a:spLocks noGrp="1"/>
          </p:cNvSpPr>
          <p:nvPr>
            <p:ph/>
          </p:nvPr>
        </p:nvSpPr>
        <p:spPr>
          <a:xfrm>
            <a:off x="457200" y="2096640"/>
            <a:ext cx="7684560" cy="4079880"/>
          </a:xfrm>
          <a:prstGeom prst="rect">
            <a:avLst/>
          </a:prstGeom>
          <a:noFill/>
          <a:ln w="0">
            <a:noFill/>
          </a:ln>
        </p:spPr>
        <p:txBody>
          <a:bodyPr lIns="91440" rIns="91440" tIns="45720" bIns="45720" anchor="t">
            <a:noAutofit/>
          </a:bodyPr>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Input Data Preparation</a:t>
            </a:r>
            <a:r>
              <a:rPr b="0" lang="en-US" sz="2200" spc="-1" strike="noStrike">
                <a:solidFill>
                  <a:schemeClr val="dk1"/>
                </a:solidFill>
                <a:latin typeface="Aptos"/>
                <a:ea typeface="Noto Serif CJK SC"/>
              </a:rPr>
              <a:t>: Images were converted into .raw format to be compatible with the QIDK kit for testing.</a:t>
            </a:r>
            <a:endParaRPr b="0" lang="en-US" sz="2200" spc="-1" strike="noStrike">
              <a:solidFill>
                <a:schemeClr val="dk1"/>
              </a:solidFill>
              <a:latin typeface="Gill Sans Nova"/>
            </a:endParaRPr>
          </a:p>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Deployment on QIDK Kit</a:t>
            </a:r>
            <a:r>
              <a:rPr b="0" lang="en-US" sz="2200" spc="-1" strike="noStrike">
                <a:solidFill>
                  <a:schemeClr val="dk1"/>
                </a:solidFill>
                <a:latin typeface="Aptos"/>
                <a:ea typeface="Noto Serif CJK SC"/>
              </a:rPr>
              <a:t>: The model and input images were uploaded to the QIDK kit, but the model didn’t work as expected during testing.</a:t>
            </a:r>
            <a:endParaRPr b="0" lang="en-US" sz="2200" spc="-1" strike="noStrike">
              <a:solidFill>
                <a:schemeClr val="dk1"/>
              </a:solidFill>
              <a:latin typeface="Gill Sans Nova"/>
            </a:endParaRPr>
          </a:p>
          <a:p>
            <a:pPr lvl="1" marL="743040" indent="-285840" defTabSz="914400">
              <a:lnSpc>
                <a:spcPct val="115000"/>
              </a:lnSpc>
              <a:spcBef>
                <a:spcPts val="499"/>
              </a:spcBef>
              <a:spcAft>
                <a:spcPts val="700"/>
              </a:spcAft>
              <a:buClr>
                <a:srgbClr val="ffffff"/>
              </a:buClr>
              <a:buFont typeface="Wingdings" charset="2"/>
              <a:buChar char=""/>
              <a:tabLst>
                <a:tab algn="l" pos="900360"/>
              </a:tabLst>
            </a:pPr>
            <a:r>
              <a:rPr b="1" lang="en-US" sz="2200" spc="-1" strike="noStrike">
                <a:solidFill>
                  <a:schemeClr val="dk1"/>
                </a:solidFill>
                <a:latin typeface="Aptos"/>
                <a:ea typeface="Noto Serif CJK SC"/>
              </a:rPr>
              <a:t>Troubleshooting</a:t>
            </a:r>
            <a:r>
              <a:rPr b="0" lang="en-US" sz="2200" spc="-1" strike="noStrike">
                <a:solidFill>
                  <a:schemeClr val="dk1"/>
                </a:solidFill>
                <a:latin typeface="Aptos"/>
                <a:ea typeface="Noto Serif CJK SC"/>
              </a:rPr>
              <a:t>: The issue could be due to data compatibility or hardware-specific problems, and further testing is needed to find the solution</a:t>
            </a:r>
            <a:r>
              <a:rPr b="0" lang="en-US" sz="1800" spc="-1" strike="noStrike">
                <a:solidFill>
                  <a:schemeClr val="dk1"/>
                </a:solidFill>
                <a:latin typeface="Symbol"/>
                <a:ea typeface="Noto Serif CJK SC"/>
              </a:rPr>
              <a:t>.</a:t>
            </a:r>
            <a:endParaRPr b="0" lang="en-US" sz="1800" spc="-1" strike="noStrike">
              <a:solidFill>
                <a:schemeClr val="dk1"/>
              </a:solidFill>
              <a:latin typeface="Gill Sans Nova"/>
            </a:endParaRPr>
          </a:p>
          <a:p>
            <a:pPr indent="0" defTabSz="914400">
              <a:lnSpc>
                <a:spcPct val="90000"/>
              </a:lnSpc>
              <a:spcBef>
                <a:spcPts val="1001"/>
              </a:spcBef>
              <a:buNone/>
              <a:tabLst>
                <a:tab algn="l" pos="900360"/>
              </a:tabLst>
            </a:pPr>
            <a:endParaRPr b="0" lang="en-US" sz="2000" spc="-1" strike="noStrike">
              <a:solidFill>
                <a:schemeClr val="dk1"/>
              </a:solidFill>
              <a:latin typeface="Gill Sans Nova"/>
            </a:endParaRPr>
          </a:p>
        </p:txBody>
      </p:sp>
    </p:spTree>
  </p:cSld>
  <mc:AlternateContent>
    <mc:Choice Requires="p14">
      <p:transition spd="med" p14:dur="800">
        <p:diamond/>
      </p:transition>
    </mc:Choice>
    <mc:Fallback>
      <p:transition spd="med">
        <p:diamond/>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1" name="Rectangle 5">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62" name="PlaceHolder 1"/>
          <p:cNvSpPr>
            <a:spLocks noGrp="1"/>
          </p:cNvSpPr>
          <p:nvPr>
            <p:ph type="title"/>
          </p:nvPr>
        </p:nvSpPr>
        <p:spPr>
          <a:xfrm>
            <a:off x="1102320" y="694440"/>
            <a:ext cx="3552480" cy="547668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OCT WEEK-3 EVALS</a:t>
            </a:r>
            <a:endParaRPr b="0" lang="en-US" sz="4400" spc="-1" strike="noStrike">
              <a:solidFill>
                <a:schemeClr val="dk1"/>
              </a:solidFill>
              <a:latin typeface="Aptos Display"/>
            </a:endParaRPr>
          </a:p>
        </p:txBody>
      </p:sp>
      <p:grpSp>
        <p:nvGrpSpPr>
          <p:cNvPr id="363" name="Graphic 1">
            <a:extLst>
              <a:ext uri="{C183D7F6-B498-43B3-948B-1728B52AA6E4}">
                <adec:decorative xmlns:adec="http://schemas.microsoft.com/office/drawing/2017/decorative" val="1"/>
              </a:ext>
            </a:extLst>
          </p:cNvPr>
          <p:cNvGrpSpPr/>
          <p:nvPr/>
        </p:nvGrpSpPr>
        <p:grpSpPr>
          <a:xfrm>
            <a:off x="0" y="203040"/>
            <a:ext cx="1909080" cy="708480"/>
            <a:chOff x="0" y="203040"/>
            <a:chExt cx="1909080" cy="708480"/>
          </a:xfrm>
        </p:grpSpPr>
        <p:sp>
          <p:nvSpPr>
            <p:cNvPr id="364" name="Freeform: Shape 1">
              <a:extLst>
                <a:ext uri="{C183D7F6-B498-43B3-948B-1728B52AA6E4}">
                  <adec:decorative xmlns:adec="http://schemas.microsoft.com/office/drawing/2017/decorative" val="1"/>
                </a:ext>
              </a:extLst>
            </p:cNvPr>
            <p:cNvSpPr/>
            <p:nvPr/>
          </p:nvSpPr>
          <p:spPr>
            <a:xfrm>
              <a:off x="0" y="203040"/>
              <a:ext cx="1909080" cy="273600"/>
            </a:xfrm>
            <a:custGeom>
              <a:avLst/>
              <a:gdLst>
                <a:gd name="textAreaLeft" fmla="*/ 0 w 1909080"/>
                <a:gd name="textAreaRight" fmla="*/ 1910160 w 1909080"/>
                <a:gd name="textAreaTop" fmla="*/ 0 h 273600"/>
                <a:gd name="textAreaBottom" fmla="*/ 274680 h 27360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65" name="Freeform: Shape 2">
              <a:extLst>
                <a:ext uri="{C183D7F6-B498-43B3-948B-1728B52AA6E4}">
                  <adec:decorative xmlns:adec="http://schemas.microsoft.com/office/drawing/2017/decorative" val="1"/>
                </a:ext>
              </a:extLst>
            </p:cNvPr>
            <p:cNvSpPr/>
            <p:nvPr/>
          </p:nvSpPr>
          <p:spPr>
            <a:xfrm>
              <a:off x="0" y="637920"/>
              <a:ext cx="1909080" cy="273600"/>
            </a:xfrm>
            <a:custGeom>
              <a:avLst/>
              <a:gdLst>
                <a:gd name="textAreaLeft" fmla="*/ 0 w 1909080"/>
                <a:gd name="textAreaRight" fmla="*/ 1910160 w 1909080"/>
                <a:gd name="textAreaTop" fmla="*/ 0 h 273600"/>
                <a:gd name="textAreaBottom" fmla="*/ 274680 h 27360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366" name="Graphic 2">
            <a:extLst>
              <a:ext uri="{C183D7F6-B498-43B3-948B-1728B52AA6E4}">
                <adec:decorative xmlns:adec="http://schemas.microsoft.com/office/drawing/2017/decorative" val="1"/>
              </a:ext>
            </a:extLst>
          </p:cNvPr>
          <p:cNvGrpSpPr/>
          <p:nvPr/>
        </p:nvGrpSpPr>
        <p:grpSpPr>
          <a:xfrm>
            <a:off x="4737600" y="2202840"/>
            <a:ext cx="973800" cy="974160"/>
            <a:chOff x="4737600" y="2202840"/>
            <a:chExt cx="973800" cy="974160"/>
          </a:xfrm>
        </p:grpSpPr>
        <p:sp>
          <p:nvSpPr>
            <p:cNvPr id="367" name="Freeform: Shape 3">
              <a:extLst>
                <a:ext uri="{C183D7F6-B498-43B3-948B-1728B52AA6E4}">
                  <adec:decorative xmlns:adec="http://schemas.microsoft.com/office/drawing/2017/decorative" val="1"/>
                </a:ext>
              </a:extLst>
            </p:cNvPr>
            <p:cNvSpPr/>
            <p:nvPr/>
          </p:nvSpPr>
          <p:spPr>
            <a:xfrm>
              <a:off x="4792320" y="2257920"/>
              <a:ext cx="205920" cy="205920"/>
            </a:xfrm>
            <a:custGeom>
              <a:avLst/>
              <a:gdLst>
                <a:gd name="textAreaLeft" fmla="*/ 0 w 205920"/>
                <a:gd name="textAreaRight" fmla="*/ 207000 w 205920"/>
                <a:gd name="textAreaTop" fmla="*/ 0 h 205920"/>
                <a:gd name="textAreaBottom" fmla="*/ 207000 h 205920"/>
              </a:gdLst>
              <a:ah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68" name="Freeform: Shape 4">
              <a:extLst>
                <a:ext uri="{C183D7F6-B498-43B3-948B-1728B52AA6E4}">
                  <adec:decorative xmlns:adec="http://schemas.microsoft.com/office/drawing/2017/decorative" val="1"/>
                </a:ext>
              </a:extLst>
            </p:cNvPr>
            <p:cNvSpPr/>
            <p:nvPr/>
          </p:nvSpPr>
          <p:spPr>
            <a:xfrm>
              <a:off x="4740840" y="2206440"/>
              <a:ext cx="420840" cy="420840"/>
            </a:xfrm>
            <a:custGeom>
              <a:avLst/>
              <a:gdLst>
                <a:gd name="textAreaLeft" fmla="*/ 0 w 420840"/>
                <a:gd name="textAreaRight" fmla="*/ 421920 w 420840"/>
                <a:gd name="textAreaTop" fmla="*/ 0 h 420840"/>
                <a:gd name="textAreaBottom" fmla="*/ 421920 h 420840"/>
              </a:gdLst>
              <a:ah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69" name="Freeform: Shape 5">
              <a:extLst>
                <a:ext uri="{C183D7F6-B498-43B3-948B-1728B52AA6E4}">
                  <adec:decorative xmlns:adec="http://schemas.microsoft.com/office/drawing/2017/decorative" val="1"/>
                </a:ext>
              </a:extLst>
            </p:cNvPr>
            <p:cNvSpPr/>
            <p:nvPr/>
          </p:nvSpPr>
          <p:spPr>
            <a:xfrm>
              <a:off x="4737600" y="2202840"/>
              <a:ext cx="537840" cy="537840"/>
            </a:xfrm>
            <a:custGeom>
              <a:avLst/>
              <a:gdLst>
                <a:gd name="textAreaLeft" fmla="*/ 0 w 537840"/>
                <a:gd name="textAreaRight" fmla="*/ 538920 w 537840"/>
                <a:gd name="textAreaTop" fmla="*/ 0 h 537840"/>
                <a:gd name="textAreaBottom" fmla="*/ 538920 h 537840"/>
              </a:gdLst>
              <a:ah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0" name="Freeform: Shape 6">
              <a:extLst>
                <a:ext uri="{C183D7F6-B498-43B3-948B-1728B52AA6E4}">
                  <adec:decorative xmlns:adec="http://schemas.microsoft.com/office/drawing/2017/decorative" val="1"/>
                </a:ext>
              </a:extLst>
            </p:cNvPr>
            <p:cNvSpPr/>
            <p:nvPr/>
          </p:nvSpPr>
          <p:spPr>
            <a:xfrm>
              <a:off x="4752000" y="2217240"/>
              <a:ext cx="616680" cy="617040"/>
            </a:xfrm>
            <a:custGeom>
              <a:avLst/>
              <a:gdLst>
                <a:gd name="textAreaLeft" fmla="*/ 0 w 616680"/>
                <a:gd name="textAreaRight" fmla="*/ 617760 w 616680"/>
                <a:gd name="textAreaTop" fmla="*/ 0 h 617040"/>
                <a:gd name="textAreaBottom" fmla="*/ 618120 h 617040"/>
              </a:gdLst>
              <a:ah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1" name="Freeform: Shape 7">
              <a:extLst>
                <a:ext uri="{C183D7F6-B498-43B3-948B-1728B52AA6E4}">
                  <adec:decorative xmlns:adec="http://schemas.microsoft.com/office/drawing/2017/decorative" val="1"/>
                </a:ext>
              </a:extLst>
            </p:cNvPr>
            <p:cNvSpPr/>
            <p:nvPr/>
          </p:nvSpPr>
          <p:spPr>
            <a:xfrm>
              <a:off x="4781160" y="2246760"/>
              <a:ext cx="667080" cy="667080"/>
            </a:xfrm>
            <a:custGeom>
              <a:avLst/>
              <a:gdLst>
                <a:gd name="textAreaLeft" fmla="*/ 0 w 667080"/>
                <a:gd name="textAreaRight" fmla="*/ 668160 w 667080"/>
                <a:gd name="textAreaTop" fmla="*/ 0 h 667080"/>
                <a:gd name="textAreaBottom" fmla="*/ 668160 h 667080"/>
              </a:gdLst>
              <a:ah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2" name="Freeform: Shape 8">
              <a:extLst>
                <a:ext uri="{C183D7F6-B498-43B3-948B-1728B52AA6E4}">
                  <adec:decorative xmlns:adec="http://schemas.microsoft.com/office/drawing/2017/decorative" val="1"/>
                </a:ext>
              </a:extLst>
            </p:cNvPr>
            <p:cNvSpPr/>
            <p:nvPr/>
          </p:nvSpPr>
          <p:spPr>
            <a:xfrm>
              <a:off x="4821840" y="2287440"/>
              <a:ext cx="695520" cy="695520"/>
            </a:xfrm>
            <a:custGeom>
              <a:avLst/>
              <a:gdLst>
                <a:gd name="textAreaLeft" fmla="*/ 0 w 695520"/>
                <a:gd name="textAreaRight" fmla="*/ 696600 w 695520"/>
                <a:gd name="textAreaTop" fmla="*/ 0 h 695520"/>
                <a:gd name="textAreaBottom" fmla="*/ 696600 h 695520"/>
              </a:gdLst>
              <a:ah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3" name="Freeform: Shape 9">
              <a:extLst>
                <a:ext uri="{C183D7F6-B498-43B3-948B-1728B52AA6E4}">
                  <adec:decorative xmlns:adec="http://schemas.microsoft.com/office/drawing/2017/decorative" val="1"/>
                </a:ext>
              </a:extLst>
            </p:cNvPr>
            <p:cNvSpPr/>
            <p:nvPr/>
          </p:nvSpPr>
          <p:spPr>
            <a:xfrm>
              <a:off x="4872240" y="2337840"/>
              <a:ext cx="704520" cy="704520"/>
            </a:xfrm>
            <a:custGeom>
              <a:avLst/>
              <a:gdLst>
                <a:gd name="textAreaLeft" fmla="*/ 0 w 704520"/>
                <a:gd name="textAreaRight" fmla="*/ 705600 w 704520"/>
                <a:gd name="textAreaTop" fmla="*/ 0 h 704520"/>
                <a:gd name="textAreaBottom" fmla="*/ 705600 h 704520"/>
              </a:gdLst>
              <a:ah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4" name="Freeform: Shape 12">
              <a:extLst>
                <a:ext uri="{C183D7F6-B498-43B3-948B-1728B52AA6E4}">
                  <adec:decorative xmlns:adec="http://schemas.microsoft.com/office/drawing/2017/decorative" val="1"/>
                </a:ext>
              </a:extLst>
            </p:cNvPr>
            <p:cNvSpPr/>
            <p:nvPr/>
          </p:nvSpPr>
          <p:spPr>
            <a:xfrm>
              <a:off x="4932360" y="2397240"/>
              <a:ext cx="694800" cy="695520"/>
            </a:xfrm>
            <a:custGeom>
              <a:avLst/>
              <a:gdLst>
                <a:gd name="textAreaLeft" fmla="*/ 0 w 694800"/>
                <a:gd name="textAreaRight" fmla="*/ 695880 w 694800"/>
                <a:gd name="textAreaTop" fmla="*/ 0 h 695520"/>
                <a:gd name="textAreaBottom" fmla="*/ 696600 h 695520"/>
              </a:gdLst>
              <a:ah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5" name="Freeform: Shape 45">
              <a:extLst>
                <a:ext uri="{C183D7F6-B498-43B3-948B-1728B52AA6E4}">
                  <adec:decorative xmlns:adec="http://schemas.microsoft.com/office/drawing/2017/decorative" val="1"/>
                </a:ext>
              </a:extLst>
            </p:cNvPr>
            <p:cNvSpPr/>
            <p:nvPr/>
          </p:nvSpPr>
          <p:spPr>
            <a:xfrm>
              <a:off x="5000400" y="2466000"/>
              <a:ext cx="667440" cy="667440"/>
            </a:xfrm>
            <a:custGeom>
              <a:avLst/>
              <a:gdLst>
                <a:gd name="textAreaLeft" fmla="*/ 0 w 667440"/>
                <a:gd name="textAreaRight" fmla="*/ 668520 w 667440"/>
                <a:gd name="textAreaTop" fmla="*/ 0 h 667440"/>
                <a:gd name="textAreaBottom" fmla="*/ 668520 h 667440"/>
              </a:gdLst>
              <a:ah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6" name="Freeform: Shape 46">
              <a:extLst>
                <a:ext uri="{C183D7F6-B498-43B3-948B-1728B52AA6E4}">
                  <adec:decorative xmlns:adec="http://schemas.microsoft.com/office/drawing/2017/decorative" val="1"/>
                </a:ext>
              </a:extLst>
            </p:cNvPr>
            <p:cNvSpPr/>
            <p:nvPr/>
          </p:nvSpPr>
          <p:spPr>
            <a:xfrm>
              <a:off x="5080320" y="2545920"/>
              <a:ext cx="617040" cy="617040"/>
            </a:xfrm>
            <a:custGeom>
              <a:avLst/>
              <a:gdLst>
                <a:gd name="textAreaLeft" fmla="*/ 0 w 617040"/>
                <a:gd name="textAreaRight" fmla="*/ 618120 w 617040"/>
                <a:gd name="textAreaTop" fmla="*/ 0 h 617040"/>
                <a:gd name="textAreaBottom" fmla="*/ 618120 h 617040"/>
              </a:gdLst>
              <a:ah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7" name="Freeform: Shape 47">
              <a:extLst>
                <a:ext uri="{C183D7F6-B498-43B3-948B-1728B52AA6E4}">
                  <adec:decorative xmlns:adec="http://schemas.microsoft.com/office/drawing/2017/decorative" val="1"/>
                </a:ext>
              </a:extLst>
            </p:cNvPr>
            <p:cNvSpPr/>
            <p:nvPr/>
          </p:nvSpPr>
          <p:spPr>
            <a:xfrm>
              <a:off x="5173560" y="2639160"/>
              <a:ext cx="537840" cy="537840"/>
            </a:xfrm>
            <a:custGeom>
              <a:avLst/>
              <a:gdLst>
                <a:gd name="textAreaLeft" fmla="*/ 0 w 537840"/>
                <a:gd name="textAreaRight" fmla="*/ 538920 w 537840"/>
                <a:gd name="textAreaTop" fmla="*/ 0 h 537840"/>
                <a:gd name="textAreaBottom" fmla="*/ 538920 h 537840"/>
              </a:gdLst>
              <a:ah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8" name="Freeform: Shape 54">
              <a:extLst>
                <a:ext uri="{C183D7F6-B498-43B3-948B-1728B52AA6E4}">
                  <adec:decorative xmlns:adec="http://schemas.microsoft.com/office/drawing/2017/decorative" val="1"/>
                </a:ext>
              </a:extLst>
            </p:cNvPr>
            <p:cNvSpPr/>
            <p:nvPr/>
          </p:nvSpPr>
          <p:spPr>
            <a:xfrm>
              <a:off x="5286960" y="2752560"/>
              <a:ext cx="420840" cy="420840"/>
            </a:xfrm>
            <a:custGeom>
              <a:avLst/>
              <a:gdLst>
                <a:gd name="textAreaLeft" fmla="*/ 0 w 420840"/>
                <a:gd name="textAreaRight" fmla="*/ 421920 w 420840"/>
                <a:gd name="textAreaTop" fmla="*/ 0 h 420840"/>
                <a:gd name="textAreaBottom" fmla="*/ 421920 h 420840"/>
              </a:gdLst>
              <a:ah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79" name="Freeform: Shape 55">
              <a:extLst>
                <a:ext uri="{C183D7F6-B498-43B3-948B-1728B52AA6E4}">
                  <adec:decorative xmlns:adec="http://schemas.microsoft.com/office/drawing/2017/decorative" val="1"/>
                </a:ext>
              </a:extLst>
            </p:cNvPr>
            <p:cNvSpPr/>
            <p:nvPr/>
          </p:nvSpPr>
          <p:spPr>
            <a:xfrm>
              <a:off x="5450760" y="2916360"/>
              <a:ext cx="205560" cy="205560"/>
            </a:xfrm>
            <a:custGeom>
              <a:avLst/>
              <a:gdLst>
                <a:gd name="textAreaLeft" fmla="*/ 0 w 205560"/>
                <a:gd name="textAreaRight" fmla="*/ 206640 w 205560"/>
                <a:gd name="textAreaTop" fmla="*/ 0 h 205560"/>
                <a:gd name="textAreaBottom" fmla="*/ 206640 h 205560"/>
              </a:gdLst>
              <a:ah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380" name="Oval 1">
            <a:extLst>
              <a:ext uri="{C183D7F6-B498-43B3-948B-1728B52AA6E4}">
                <adec:decorative xmlns:adec="http://schemas.microsoft.com/office/drawing/2017/decorative" val="1"/>
              </a:ext>
            </a:extLst>
          </p:cNvPr>
          <p:cNvSpPr/>
          <p:nvPr/>
        </p:nvSpPr>
        <p:spPr>
          <a:xfrm>
            <a:off x="599400" y="4752360"/>
            <a:ext cx="363960" cy="36396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81" name="Oval 2">
            <a:extLst>
              <a:ext uri="{C183D7F6-B498-43B3-948B-1728B52AA6E4}">
                <adec:decorative xmlns:adec="http://schemas.microsoft.com/office/drawing/2017/decorative" val="1"/>
              </a:ext>
            </a:extLst>
          </p:cNvPr>
          <p:cNvSpPr/>
          <p:nvPr/>
        </p:nvSpPr>
        <p:spPr>
          <a:xfrm>
            <a:off x="599400" y="4752360"/>
            <a:ext cx="363960" cy="363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82" name="PlaceHolder 2"/>
          <p:cNvSpPr>
            <a:spLocks noGrp="1"/>
          </p:cNvSpPr>
          <p:nvPr>
            <p:ph/>
          </p:nvPr>
        </p:nvSpPr>
        <p:spPr>
          <a:xfrm>
            <a:off x="6234840" y="1130760"/>
            <a:ext cx="521604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i="1" lang="en-IN" sz="2600" spc="-1" strike="noStrike">
                <a:solidFill>
                  <a:schemeClr val="lt1"/>
                </a:solidFill>
                <a:latin typeface="Aptos"/>
              </a:rPr>
              <a:t>Team Name- Sheta Ke Kptaanz</a:t>
            </a:r>
            <a:endParaRPr b="0" lang="en-US" sz="2600" spc="-1" strike="noStrike">
              <a:solidFill>
                <a:schemeClr val="dk1"/>
              </a:solidFill>
              <a:latin typeface="Aptos"/>
            </a:endParaRPr>
          </a:p>
          <a:p>
            <a:pPr indent="0" defTabSz="914400">
              <a:lnSpc>
                <a:spcPct val="90000"/>
              </a:lnSpc>
              <a:spcBef>
                <a:spcPts val="1001"/>
              </a:spcBef>
              <a:buNone/>
              <a:tabLst>
                <a:tab algn="l" pos="0"/>
              </a:tabLst>
            </a:pPr>
            <a:r>
              <a:rPr b="1" i="1" lang="en-IN" sz="2600" spc="-1" strike="noStrike">
                <a:solidFill>
                  <a:schemeClr val="lt1"/>
                </a:solidFill>
                <a:latin typeface="Aptos"/>
              </a:rPr>
              <a:t>Name of Members-</a:t>
            </a:r>
            <a:endParaRPr b="0" lang="en-US" sz="2600" spc="-1" strike="noStrike">
              <a:solidFill>
                <a:schemeClr val="dk1"/>
              </a:solidFill>
              <a:latin typeface="Aptos"/>
            </a:endParaRPr>
          </a:p>
          <a:p>
            <a:pPr marL="514440" indent="-514440" defTabSz="914400">
              <a:lnSpc>
                <a:spcPct val="90000"/>
              </a:lnSpc>
              <a:spcBef>
                <a:spcPts val="1001"/>
              </a:spcBef>
              <a:buClr>
                <a:srgbClr val="ffffff"/>
              </a:buClr>
              <a:buFont typeface="Arial"/>
              <a:buAutoNum type="arabicPeriod"/>
              <a:tabLst>
                <a:tab algn="l" pos="0"/>
              </a:tabLst>
            </a:pPr>
            <a:r>
              <a:rPr b="1" lang="en-IN" sz="2600" spc="-1" strike="noStrike">
                <a:solidFill>
                  <a:schemeClr val="lt1"/>
                </a:solidFill>
                <a:latin typeface="Aptos"/>
              </a:rPr>
              <a:t>Ayush Sheta </a:t>
            </a:r>
            <a:endParaRPr b="0" lang="en-US" sz="2600" spc="-1" strike="noStrike">
              <a:solidFill>
                <a:schemeClr val="dk1"/>
              </a:solidFill>
              <a:latin typeface="Aptos"/>
            </a:endParaRPr>
          </a:p>
          <a:p>
            <a:pPr indent="0" defTabSz="914400">
              <a:lnSpc>
                <a:spcPct val="90000"/>
              </a:lnSpc>
              <a:spcBef>
                <a:spcPts val="1001"/>
              </a:spcBef>
              <a:buNone/>
              <a:tabLst>
                <a:tab algn="l" pos="0"/>
              </a:tabLst>
            </a:pPr>
            <a:r>
              <a:rPr b="1" lang="en-IN" sz="2600" spc="-1" strike="noStrike">
                <a:solidFill>
                  <a:schemeClr val="lt1"/>
                </a:solidFill>
                <a:latin typeface="Aptos"/>
              </a:rPr>
              <a:t>2.   Kavya Bhalodi </a:t>
            </a:r>
            <a:endParaRPr b="0" lang="en-US" sz="2600" spc="-1" strike="noStrike">
              <a:solidFill>
                <a:schemeClr val="dk1"/>
              </a:solidFill>
              <a:latin typeface="Aptos"/>
            </a:endParaRPr>
          </a:p>
          <a:p>
            <a:pPr indent="0" defTabSz="914400">
              <a:lnSpc>
                <a:spcPct val="90000"/>
              </a:lnSpc>
              <a:spcBef>
                <a:spcPts val="1001"/>
              </a:spcBef>
              <a:buNone/>
              <a:tabLst>
                <a:tab algn="l" pos="0"/>
              </a:tabLst>
            </a:pPr>
            <a:r>
              <a:rPr b="1" lang="en-IN" sz="2600" spc="-1" strike="noStrike">
                <a:solidFill>
                  <a:schemeClr val="lt1"/>
                </a:solidFill>
                <a:latin typeface="Aptos"/>
              </a:rPr>
              <a:t>3.  Shivam Gupta </a:t>
            </a:r>
            <a:endParaRPr b="0" lang="en-US" sz="2600" spc="-1" strike="noStrike">
              <a:solidFill>
                <a:schemeClr val="dk1"/>
              </a:solidFill>
              <a:latin typeface="Aptos"/>
            </a:endParaRPr>
          </a:p>
          <a:p>
            <a:pPr indent="0" defTabSz="914400">
              <a:lnSpc>
                <a:spcPct val="90000"/>
              </a:lnSpc>
              <a:spcBef>
                <a:spcPts val="1001"/>
              </a:spcBef>
              <a:buNone/>
              <a:tabLst>
                <a:tab algn="l" pos="0"/>
              </a:tabLst>
            </a:pPr>
            <a:r>
              <a:rPr b="1" lang="en-IN" sz="2600" spc="-1" strike="noStrike">
                <a:solidFill>
                  <a:schemeClr val="lt1"/>
                </a:solidFill>
                <a:latin typeface="Aptos"/>
              </a:rPr>
              <a:t>4.  Soham Sadavarte </a:t>
            </a:r>
            <a:endParaRPr b="0" lang="en-US" sz="2600" spc="-1" strike="noStrike">
              <a:solidFill>
                <a:schemeClr val="dk1"/>
              </a:solidFill>
              <a:latin typeface="Aptos"/>
            </a:endParaRPr>
          </a:p>
          <a:p>
            <a:pPr indent="0" defTabSz="914400">
              <a:lnSpc>
                <a:spcPct val="90000"/>
              </a:lnSpc>
              <a:spcBef>
                <a:spcPts val="1001"/>
              </a:spcBef>
              <a:buNone/>
              <a:tabLst>
                <a:tab algn="l" pos="0"/>
              </a:tabLst>
            </a:pPr>
            <a:endParaRPr b="0" lang="en-US" sz="2600" spc="-1" strike="noStrike">
              <a:solidFill>
                <a:schemeClr val="dk1"/>
              </a:solidFill>
              <a:latin typeface="Aptos"/>
            </a:endParaRPr>
          </a:p>
          <a:p>
            <a:pPr indent="0" defTabSz="914400">
              <a:lnSpc>
                <a:spcPct val="90000"/>
              </a:lnSpc>
              <a:spcBef>
                <a:spcPts val="1001"/>
              </a:spcBef>
              <a:buNone/>
              <a:tabLst>
                <a:tab algn="l" pos="0"/>
              </a:tabLst>
            </a:pPr>
            <a:r>
              <a:rPr b="1" i="1" lang="en-IN" sz="2600" spc="-1" strike="noStrike" u="sng">
                <a:solidFill>
                  <a:schemeClr val="lt1"/>
                </a:solidFill>
                <a:uFillTx/>
                <a:latin typeface="Aptos"/>
              </a:rPr>
              <a:t>Professor Name- Sachin Chaudhari</a:t>
            </a:r>
            <a:endParaRPr b="0" lang="en-US" sz="2600" spc="-1" strike="noStrike">
              <a:solidFill>
                <a:schemeClr val="dk1"/>
              </a:solidFill>
              <a:latin typeface="Aptos"/>
            </a:endParaRPr>
          </a:p>
          <a:p>
            <a:pPr indent="0" defTabSz="914400">
              <a:lnSpc>
                <a:spcPct val="90000"/>
              </a:lnSpc>
              <a:spcBef>
                <a:spcPts val="1001"/>
              </a:spcBef>
              <a:buNone/>
              <a:tabLst>
                <a:tab algn="l" pos="0"/>
              </a:tabLst>
            </a:pPr>
            <a:endParaRPr b="0" lang="en-US" sz="2600" spc="-1" strike="noStrike">
              <a:solidFill>
                <a:schemeClr val="dk1"/>
              </a:solidFill>
              <a:latin typeface="Aptos"/>
            </a:endParaRPr>
          </a:p>
          <a:p>
            <a:pPr indent="0" defTabSz="914400">
              <a:lnSpc>
                <a:spcPct val="90000"/>
              </a:lnSpc>
              <a:spcBef>
                <a:spcPts val="1001"/>
              </a:spcBef>
              <a:buNone/>
              <a:tabLst>
                <a:tab algn="l" pos="0"/>
              </a:tabLst>
            </a:pPr>
            <a:endParaRPr b="0" lang="en-US" sz="2600" spc="-1" strike="noStrike">
              <a:solidFill>
                <a:schemeClr val="dk1"/>
              </a:solidFill>
              <a:latin typeface="Aptos"/>
            </a:endParaRPr>
          </a:p>
        </p:txBody>
      </p:sp>
    </p:spTree>
  </p:cSld>
  <mc:AlternateContent>
    <mc:Choice Requires="p14">
      <p:transition spd="slow" p14:dur="1750">
        <p:random/>
      </p:transition>
    </mc:Choice>
    <mc:Fallback>
      <p:transition spd="slow">
        <p:random/>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3" name="Rectangle 1">
            <a:extLst>
              <a:ext uri="{C183D7F6-B498-43B3-948B-1728B52AA6E4}">
                <adec:decorative xmlns:adec="http://schemas.microsoft.com/office/drawing/2017/decorative" val="1"/>
              </a:ext>
            </a:extLst>
          </p:cNvPr>
          <p:cNvSpPr/>
          <p:nvPr/>
        </p:nvSpPr>
        <p:spPr>
          <a:xfrm>
            <a:off x="0" y="0"/>
            <a:ext cx="1218780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ptos"/>
            </a:endParaRPr>
          </a:p>
        </p:txBody>
      </p:sp>
      <p:sp>
        <p:nvSpPr>
          <p:cNvPr id="384" name="TextBox 3"/>
          <p:cNvSpPr/>
          <p:nvPr/>
        </p:nvSpPr>
        <p:spPr>
          <a:xfrm>
            <a:off x="838080" y="365040"/>
            <a:ext cx="10514520" cy="1324440"/>
          </a:xfrm>
          <a:prstGeom prst="rect">
            <a:avLst/>
          </a:prstGeom>
          <a:noFill/>
          <a:ln w="0">
            <a:noFill/>
          </a:ln>
        </p:spPr>
        <p:style>
          <a:lnRef idx="0"/>
          <a:fillRef idx="0"/>
          <a:effectRef idx="0"/>
          <a:fontRef idx="minor"/>
        </p:style>
        <p:txBody>
          <a:bodyPr numCol="1" spcCol="0" horzOverflow="overflow" lIns="90000" rIns="90000" tIns="45000" bIns="45000" anchor="ctr">
            <a:normAutofit/>
          </a:bodyPr>
          <a:p>
            <a:pPr defTabSz="914400">
              <a:lnSpc>
                <a:spcPct val="90000"/>
              </a:lnSpc>
              <a:spcAft>
                <a:spcPts val="601"/>
              </a:spcAft>
            </a:pPr>
            <a:r>
              <a:rPr b="0" lang="en-US" sz="5400" spc="-1" strike="noStrike">
                <a:solidFill>
                  <a:schemeClr val="lt1"/>
                </a:solidFill>
                <a:latin typeface="Aptos Display"/>
              </a:rPr>
              <a:t>TIMELINE </a:t>
            </a:r>
            <a:endParaRPr b="0" lang="en-US" sz="5400" spc="-1" strike="noStrike">
              <a:solidFill>
                <a:srgbClr val="000000"/>
              </a:solidFill>
              <a:latin typeface="Arial"/>
            </a:endParaRPr>
          </a:p>
        </p:txBody>
      </p:sp>
      <p:sp>
        <p:nvSpPr>
          <p:cNvPr id="385" name="sketchy line 2">
            <a:extLst>
              <a:ext uri="{C183D7F6-B498-43B3-948B-1728B52AA6E4}">
                <adec:decorative xmlns:adec="http://schemas.microsoft.com/office/drawing/2017/decorative" val="1"/>
              </a:ext>
            </a:extLst>
          </p:cNvPr>
          <p:cNvSpPr/>
          <p:nvPr/>
        </p:nvSpPr>
        <p:spPr>
          <a:xfrm>
            <a:off x="914400" y="1681560"/>
            <a:ext cx="9691560" cy="17280"/>
          </a:xfrm>
          <a:custGeom>
            <a:avLst/>
            <a:gdLst>
              <a:gd name="textAreaLeft" fmla="*/ 0 w 9691560"/>
              <a:gd name="textAreaRight" fmla="*/ 9692640 w 9691560"/>
              <a:gd name="textAreaTop" fmla="*/ 0 h 17280"/>
              <a:gd name="textAreaBottom" fmla="*/ 18360 h 17280"/>
            </a:gdLst>
            <a:ahLst/>
            <a:rect l="textAreaLeft" t="textAreaTop" r="textAreaRight" b="textAreaBottom"/>
            <a:pathLst>
              <a:path fill="none" w="9692640" h="18288">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stroke="0" w="9692640" h="18288">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cap="rnd" w="44450">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endParaRPr b="0" lang="en-US" sz="1800" spc="-1" strike="noStrike">
              <a:solidFill>
                <a:schemeClr val="lt1"/>
              </a:solidFill>
              <a:latin typeface="Aptos"/>
            </a:endParaRPr>
          </a:p>
        </p:txBody>
      </p:sp>
      <p:grpSp>
        <p:nvGrpSpPr>
          <p:cNvPr id="386" name="Diagram 2"/>
          <p:cNvGrpSpPr/>
          <p:nvPr/>
        </p:nvGrpSpPr>
        <p:grpSpPr>
          <a:xfrm>
            <a:off x="838080" y="2004480"/>
            <a:ext cx="10514520" cy="4175640"/>
            <a:chOff x="838080" y="2004480"/>
            <a:chExt cx="10514520" cy="4175640"/>
          </a:xfrm>
        </p:grpSpPr>
        <p:sp>
          <p:nvSpPr>
            <p:cNvPr id="387" name=""/>
            <p:cNvSpPr/>
            <p:nvPr/>
          </p:nvSpPr>
          <p:spPr>
            <a:xfrm>
              <a:off x="838080" y="2004480"/>
              <a:ext cx="10514520" cy="4175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8" name=""/>
            <p:cNvSpPr/>
            <p:nvPr/>
          </p:nvSpPr>
          <p:spPr>
            <a:xfrm>
              <a:off x="838080" y="2008080"/>
              <a:ext cx="10514520" cy="1199880"/>
            </a:xfrm>
            <a:prstGeom prst="roundRect">
              <a:avLst>
                <a:gd name="adj" fmla="val 10000"/>
              </a:avLst>
            </a:prstGeom>
            <a:solidFill>
              <a:schemeClr val="bg1">
                <a:lumMod val="95000"/>
                <a:hueOff val="0"/>
                <a:satOff val="0"/>
                <a:lumOff val="0"/>
                <a:alphaOff val="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9" name=""/>
            <p:cNvSpPr/>
            <p:nvPr/>
          </p:nvSpPr>
          <p:spPr>
            <a:xfrm>
              <a:off x="1200960" y="2278080"/>
              <a:ext cx="660240" cy="659520"/>
            </a:xfrm>
            <a:prstGeom prst="rect">
              <a:avLst/>
            </a:prstGeom>
            <a:blipFill rotWithShape="0">
              <a:blip r:embed="rId1">
                <a:extLst>
                  <a:ext uri="{96DAC541-7B7A-43D3-8B79-37D633B846F1}">
                    <asvg:svgBlip xmlns:asvg="http://schemas.microsoft.com/office/drawing/2016/SVG/main" r:embed="rId2"/>
                  </a:ext>
                </a:extLst>
              </a:blip>
              <a:srcRect/>
              <a:stretch/>
            </a:blipFill>
            <a:ln>
              <a:no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0" name=""/>
            <p:cNvSpPr/>
            <p:nvPr/>
          </p:nvSpPr>
          <p:spPr>
            <a:xfrm>
              <a:off x="2224800" y="2008080"/>
              <a:ext cx="9055080" cy="1200960"/>
            </a:xfrm>
            <a:prstGeom prst="rect">
              <a:avLst/>
            </a:prstGeom>
            <a:noFill/>
            <a:ln w="0">
              <a:noFill/>
            </a:ln>
          </p:spPr>
          <p:style>
            <a:lnRef idx="0"/>
            <a:fillRef idx="0"/>
            <a:effectRef idx="0"/>
            <a:fontRef idx="minor"/>
          </p:style>
          <p:txBody>
            <a:bodyPr numCol="1" spcCol="1440" lIns="127080" rIns="127080" tIns="127080" bIns="127080" anchor="ctr">
              <a:noAutofit/>
            </a:bodyPr>
            <a:p>
              <a:pPr defTabSz="1066680">
                <a:lnSpc>
                  <a:spcPct val="90000"/>
                </a:lnSpc>
                <a:spcAft>
                  <a:spcPts val="839"/>
                </a:spcAft>
                <a:tabLst>
                  <a:tab algn="l" pos="0"/>
                </a:tabLst>
              </a:pPr>
              <a:r>
                <a:rPr b="0" lang="en-US" sz="2400" spc="-1" strike="noStrike">
                  <a:solidFill>
                    <a:srgbClr val="000000"/>
                  </a:solidFill>
                  <a:latin typeface="Aptos"/>
                </a:rPr>
                <a:t>1. Implementing the hardware architecture to run the model  </a:t>
              </a:r>
              <a:endParaRPr b="0" lang="en-US" sz="2400" spc="-1" strike="noStrike">
                <a:solidFill>
                  <a:srgbClr val="000000"/>
                </a:solidFill>
                <a:latin typeface="Arial"/>
              </a:endParaRPr>
            </a:p>
          </p:txBody>
        </p:sp>
        <p:sp>
          <p:nvSpPr>
            <p:cNvPr id="391" name=""/>
            <p:cNvSpPr/>
            <p:nvPr/>
          </p:nvSpPr>
          <p:spPr>
            <a:xfrm>
              <a:off x="838080" y="3424320"/>
              <a:ext cx="10514520" cy="1199880"/>
            </a:xfrm>
            <a:prstGeom prst="roundRect">
              <a:avLst>
                <a:gd name="adj" fmla="val 10000"/>
              </a:avLst>
            </a:prstGeom>
            <a:solidFill>
              <a:schemeClr val="bg1">
                <a:lumMod val="95000"/>
                <a:hueOff val="0"/>
                <a:satOff val="0"/>
                <a:lumOff val="0"/>
                <a:alphaOff val="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2" name=""/>
            <p:cNvSpPr/>
            <p:nvPr/>
          </p:nvSpPr>
          <p:spPr>
            <a:xfrm>
              <a:off x="1200960" y="3762000"/>
              <a:ext cx="660240" cy="659520"/>
            </a:xfrm>
            <a:prstGeom prst="rect">
              <a:avLst/>
            </a:prstGeom>
            <a:blipFill rotWithShape="0">
              <a:blip r:embed="rId3">
                <a:extLst>
                  <a:ext uri="{96DAC541-7B7A-43D3-8B79-37D633B846F1}">
                    <asvg:svgBlip xmlns:asvg="http://schemas.microsoft.com/office/drawing/2016/SVG/main" r:embed="rId4"/>
                  </a:ext>
                </a:extLst>
              </a:blip>
              <a:srcRect/>
              <a:stretch/>
            </a:blipFill>
            <a:ln>
              <a:no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3" name=""/>
            <p:cNvSpPr/>
            <p:nvPr/>
          </p:nvSpPr>
          <p:spPr>
            <a:xfrm>
              <a:off x="2224800" y="3492000"/>
              <a:ext cx="9055080" cy="1200960"/>
            </a:xfrm>
            <a:prstGeom prst="rect">
              <a:avLst/>
            </a:prstGeom>
            <a:noFill/>
            <a:ln w="0">
              <a:noFill/>
            </a:ln>
          </p:spPr>
          <p:style>
            <a:lnRef idx="0"/>
            <a:fillRef idx="0"/>
            <a:effectRef idx="0"/>
            <a:fontRef idx="minor"/>
          </p:style>
          <p:txBody>
            <a:bodyPr numCol="1" spcCol="1440" lIns="127080" rIns="127080" tIns="127080" bIns="127080" anchor="ctr">
              <a:noAutofit/>
            </a:bodyPr>
            <a:p>
              <a:pPr defTabSz="844560">
                <a:lnSpc>
                  <a:spcPct val="90000"/>
                </a:lnSpc>
                <a:spcAft>
                  <a:spcPts val="666"/>
                </a:spcAft>
                <a:tabLst>
                  <a:tab algn="l" pos="0"/>
                </a:tabLst>
              </a:pPr>
              <a:endParaRPr b="0" lang="en-US" sz="1900" spc="-1" strike="noStrike">
                <a:solidFill>
                  <a:srgbClr val="000000"/>
                </a:solidFill>
                <a:latin typeface="Arial"/>
              </a:endParaRPr>
            </a:p>
            <a:p>
              <a:pPr defTabSz="844560">
                <a:lnSpc>
                  <a:spcPct val="90000"/>
                </a:lnSpc>
                <a:spcAft>
                  <a:spcPts val="839"/>
                </a:spcAft>
                <a:tabLst>
                  <a:tab algn="l" pos="0"/>
                </a:tabLst>
              </a:pPr>
              <a:r>
                <a:rPr b="0" lang="en-US" sz="2400" spc="-1" strike="noStrike">
                  <a:solidFill>
                    <a:srgbClr val="000000"/>
                  </a:solidFill>
                  <a:latin typeface="Aptos"/>
                </a:rPr>
                <a:t>2. Reviewing the model and striving for potential improvements </a:t>
              </a:r>
              <a:br>
                <a:rPr sz="2400"/>
              </a:br>
              <a:endParaRPr b="0" lang="en-US" sz="2400" spc="-1" strike="noStrike">
                <a:solidFill>
                  <a:srgbClr val="000000"/>
                </a:solidFill>
                <a:latin typeface="Arial"/>
              </a:endParaRPr>
            </a:p>
          </p:txBody>
        </p:sp>
        <p:sp>
          <p:nvSpPr>
            <p:cNvPr id="394" name=""/>
            <p:cNvSpPr/>
            <p:nvPr/>
          </p:nvSpPr>
          <p:spPr>
            <a:xfrm>
              <a:off x="838080" y="4975920"/>
              <a:ext cx="10514520" cy="1199880"/>
            </a:xfrm>
            <a:prstGeom prst="roundRect">
              <a:avLst>
                <a:gd name="adj" fmla="val 10000"/>
              </a:avLst>
            </a:prstGeom>
            <a:solidFill>
              <a:schemeClr val="bg1">
                <a:lumMod val="95000"/>
                <a:hueOff val="0"/>
                <a:satOff val="0"/>
                <a:lumOff val="0"/>
                <a:alphaOff val="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5" name=""/>
            <p:cNvSpPr/>
            <p:nvPr/>
          </p:nvSpPr>
          <p:spPr>
            <a:xfrm>
              <a:off x="1200960" y="5245920"/>
              <a:ext cx="660240" cy="659520"/>
            </a:xfrm>
            <a:prstGeom prst="rect">
              <a:avLst/>
            </a:prstGeom>
            <a:blipFill rotWithShape="0">
              <a:blip r:embed="rId5">
                <a:extLst>
                  <a:ext uri="{96DAC541-7B7A-43D3-8B79-37D633B846F1}">
                    <asvg:svgBlip xmlns:asvg="http://schemas.microsoft.com/office/drawing/2016/SVG/main" r:embed="rId6"/>
                  </a:ext>
                </a:extLst>
              </a:blip>
              <a:srcRect/>
              <a:stretch/>
            </a:blipFill>
            <a:ln>
              <a:no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6" name=""/>
            <p:cNvSpPr/>
            <p:nvPr/>
          </p:nvSpPr>
          <p:spPr>
            <a:xfrm>
              <a:off x="2224800" y="4975920"/>
              <a:ext cx="9055080" cy="1200960"/>
            </a:xfrm>
            <a:prstGeom prst="rect">
              <a:avLst/>
            </a:prstGeom>
            <a:noFill/>
            <a:ln w="0">
              <a:noFill/>
            </a:ln>
          </p:spPr>
          <p:style>
            <a:lnRef idx="0"/>
            <a:fillRef idx="0"/>
            <a:effectRef idx="0"/>
            <a:fontRef idx="minor"/>
          </p:style>
          <p:txBody>
            <a:bodyPr numCol="1" spcCol="1440" lIns="127080" rIns="127080" tIns="127080" bIns="127080" anchor="ctr">
              <a:noAutofit/>
            </a:bodyPr>
            <a:p>
              <a:pPr defTabSz="666720">
                <a:lnSpc>
                  <a:spcPct val="90000"/>
                </a:lnSpc>
                <a:spcAft>
                  <a:spcPts val="524"/>
                </a:spcAft>
                <a:tabLst>
                  <a:tab algn="l" pos="0"/>
                </a:tabLst>
              </a:pPr>
              <a:endParaRPr b="0" lang="en-US" sz="1500" spc="-1" strike="noStrike">
                <a:solidFill>
                  <a:srgbClr val="000000"/>
                </a:solidFill>
                <a:latin typeface="Arial"/>
              </a:endParaRPr>
            </a:p>
            <a:p>
              <a:pPr defTabSz="666720">
                <a:lnSpc>
                  <a:spcPct val="90000"/>
                </a:lnSpc>
                <a:spcAft>
                  <a:spcPts val="839"/>
                </a:spcAft>
                <a:tabLst>
                  <a:tab algn="l" pos="0"/>
                </a:tabLst>
              </a:pPr>
              <a:r>
                <a:rPr b="0" lang="en-US" sz="2400" spc="-1" strike="noStrike">
                  <a:solidFill>
                    <a:srgbClr val="000000"/>
                  </a:solidFill>
                  <a:latin typeface="Aptos"/>
                </a:rPr>
                <a:t>3. Uploading the model on QIDK kit via android studio </a:t>
              </a:r>
              <a:br>
                <a:rPr sz="2400"/>
              </a:br>
              <a:br>
                <a:rPr sz="2400"/>
              </a:br>
              <a:r>
                <a:rPr b="0" lang="en-US" sz="1500" spc="-1" strike="noStrike">
                  <a:solidFill>
                    <a:srgbClr val="000000"/>
                  </a:solidFill>
                  <a:latin typeface="Aptos"/>
                </a:rPr>
                <a:t> </a:t>
              </a:r>
              <a:endParaRPr b="0" lang="en-US" sz="1500" spc="-1" strike="noStrike">
                <a:solidFill>
                  <a:srgbClr val="000000"/>
                </a:solidFill>
                <a:latin typeface="Arial"/>
              </a:endParaRPr>
            </a:p>
          </p:txBody>
        </p:sp>
      </p:grpSp>
    </p:spTree>
  </p:cSld>
  <mc:AlternateContent>
    <mc:Choice Requires="p14">
      <p:transition spd="slow" p14:dur="1750">
        <p:random/>
      </p:transition>
    </mc:Choice>
    <mc:Fallback>
      <p:transition spd="slow">
        <p:random/>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7" name="Rectangle 16">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98" name="Oval 18">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99" name="Oval 20">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0" name="Oval 22">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1" name="PlaceHolder 1"/>
          <p:cNvSpPr>
            <a:spLocks noGrp="1"/>
          </p:cNvSpPr>
          <p:nvPr>
            <p:ph type="title"/>
          </p:nvPr>
        </p:nvSpPr>
        <p:spPr>
          <a:xfrm>
            <a:off x="1102320" y="1877400"/>
            <a:ext cx="402912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Weekly Progress Report </a:t>
            </a:r>
            <a:endParaRPr b="0" lang="en-US" sz="4400" spc="-1" strike="noStrike">
              <a:solidFill>
                <a:schemeClr val="dk1"/>
              </a:solidFill>
              <a:latin typeface="Aptos Display"/>
            </a:endParaRPr>
          </a:p>
        </p:txBody>
      </p:sp>
      <p:grpSp>
        <p:nvGrpSpPr>
          <p:cNvPr id="402" name="Group 24">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403" name="Freeform: Shape 25">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04" name="Freeform: Shape 26">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05"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6"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7" name="Oval 32">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8" name="Oval 34">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09" name="PlaceHolder 2"/>
          <p:cNvSpPr>
            <a:spLocks noGrp="1"/>
          </p:cNvSpPr>
          <p:nvPr>
            <p:ph/>
          </p:nvPr>
        </p:nvSpPr>
        <p:spPr>
          <a:xfrm>
            <a:off x="6234840" y="744840"/>
            <a:ext cx="5622480" cy="4736160"/>
          </a:xfrm>
          <a:prstGeom prst="rect">
            <a:avLst/>
          </a:prstGeom>
          <a:noFill/>
          <a:ln w="0">
            <a:noFill/>
          </a:ln>
        </p:spPr>
        <p:txBody>
          <a:bodyPr lIns="91440" rIns="91440" tIns="45720" bIns="45720" anchor="t">
            <a:normAutofit fontScale="87222"/>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Task-1: </a:t>
            </a:r>
            <a:r>
              <a:rPr b="1" lang="en-IN" sz="2200" spc="-1" strike="noStrike" u="sng">
                <a:solidFill>
                  <a:schemeClr val="lt1"/>
                </a:solidFill>
                <a:uFillTx/>
                <a:latin typeface="Aptos"/>
                <a:ea typeface="Aptos"/>
              </a:rPr>
              <a:t>Hardware Architecture Implementation-   </a:t>
            </a:r>
            <a:r>
              <a:rPr b="0" lang="en-IN" sz="2200" spc="-1" strike="noStrike">
                <a:solidFill>
                  <a:schemeClr val="lt1"/>
                </a:solidFill>
                <a:latin typeface="Aptos"/>
                <a:ea typeface="Aptos"/>
              </a:rPr>
              <a:t>Tried to segregate wastes according to classification by using different waste bins with flaps whose opening and closing can be controlled by us to a larger extent.</a:t>
            </a:r>
            <a:endParaRPr b="0" lang="en-US" sz="22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Task-2 : </a:t>
            </a:r>
            <a:r>
              <a:rPr b="1" lang="en-IN" sz="2200" spc="-1" strike="noStrike" u="sng">
                <a:solidFill>
                  <a:schemeClr val="lt1"/>
                </a:solidFill>
                <a:uFillTx/>
                <a:latin typeface="Aptos"/>
                <a:ea typeface="Aptos"/>
              </a:rPr>
              <a:t>Reviewing the model for scope of further improvements - </a:t>
            </a:r>
            <a:r>
              <a:rPr b="0" lang="en-IN" sz="2200" spc="-1" strike="noStrike">
                <a:solidFill>
                  <a:schemeClr val="lt1"/>
                </a:solidFill>
                <a:latin typeface="Aptos"/>
                <a:ea typeface="Aptos"/>
              </a:rPr>
              <a:t> Further stress tested the model on a more diverse set of waste items in different orientations. This further helped us to correct our model in case of discrepancies.</a:t>
            </a:r>
            <a:endParaRPr b="0" lang="en-US" sz="22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Task-3 </a:t>
            </a:r>
            <a:r>
              <a:rPr b="1" lang="en-IN" sz="2200" spc="-1" strike="noStrike" u="sng">
                <a:solidFill>
                  <a:schemeClr val="lt1"/>
                </a:solidFill>
                <a:uFillTx/>
                <a:latin typeface="Aptos"/>
                <a:ea typeface="Aptos"/>
              </a:rPr>
              <a:t>Uploading the model on QIDK kit-</a:t>
            </a:r>
            <a:endParaRPr b="0" lang="en-US" sz="2200" spc="-1" strike="noStrike">
              <a:solidFill>
                <a:schemeClr val="dk1"/>
              </a:solidFill>
              <a:latin typeface="Aptos"/>
            </a:endParaRPr>
          </a:p>
          <a:p>
            <a:pPr indent="0" defTabSz="914400">
              <a:lnSpc>
                <a:spcPct val="90000"/>
              </a:lnSpc>
              <a:spcBef>
                <a:spcPts val="1001"/>
              </a:spcBef>
              <a:buNone/>
            </a:pPr>
            <a:r>
              <a:rPr b="0" lang="en-US" sz="1800" spc="-1" strike="noStrike" u="sng">
                <a:solidFill>
                  <a:srgbClr val="000000"/>
                </a:solidFill>
                <a:uFillTx/>
                <a:latin typeface="Arial"/>
                <a:ea typeface="Aptos"/>
              </a:rPr>
              <a:t>   </a:t>
            </a:r>
            <a:r>
              <a:rPr b="0" lang="en-US" sz="2200" spc="-1" strike="noStrike">
                <a:solidFill>
                  <a:schemeClr val="lt1"/>
                </a:solidFill>
                <a:latin typeface="Arial"/>
                <a:ea typeface="Aptos"/>
              </a:rPr>
              <a:t>Trying to integrate our working model on the android system present in the QIDK kit using Android Studio </a:t>
            </a:r>
            <a:r>
              <a:rPr b="0" lang="en-US" sz="2400" spc="-1" strike="noStrike">
                <a:solidFill>
                  <a:schemeClr val="lt1"/>
                </a:solidFill>
                <a:latin typeface="Arial"/>
                <a:ea typeface="Aptos"/>
              </a:rPr>
              <a:t>.</a:t>
            </a:r>
            <a:endParaRPr b="0" lang="en-US" sz="2400" spc="-1" strike="noStrike">
              <a:solidFill>
                <a:schemeClr val="dk1"/>
              </a:solidFill>
              <a:latin typeface="Aptos"/>
            </a:endParaRPr>
          </a:p>
        </p:txBody>
      </p:sp>
      <p:grpSp>
        <p:nvGrpSpPr>
          <p:cNvPr id="410" name="Graphic 185">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411" name="Freeform: Shape 37">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12" name="Freeform: Shape 38">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13" name="Freeform: Shape 39">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14" name="Freeform: Shape 40">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15" name="Freeform: Shape 41">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6" name="Rectangle 28">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Aptos"/>
            </a:endParaRPr>
          </a:p>
        </p:txBody>
      </p:sp>
      <p:sp>
        <p:nvSpPr>
          <p:cNvPr id="417" name="Rectangle 29">
            <a:extLst>
              <a:ext uri="{C183D7F6-B498-43B3-948B-1728B52AA6E4}">
                <adec:decorative xmlns:adec="http://schemas.microsoft.com/office/drawing/2017/decorative" val="1"/>
              </a:ext>
            </a:extLst>
          </p:cNvPr>
          <p:cNvSpPr/>
          <p:nvPr/>
        </p:nvSpPr>
        <p:spPr>
          <a:xfrm>
            <a:off x="1672560" y="1090440"/>
            <a:ext cx="9464760" cy="5238000"/>
          </a:xfrm>
          <a:prstGeom prst="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Aptos"/>
            </a:endParaRPr>
          </a:p>
        </p:txBody>
      </p:sp>
      <p:sp>
        <p:nvSpPr>
          <p:cNvPr id="418" name="Rectangle 30">
            <a:extLst>
              <a:ext uri="{C183D7F6-B498-43B3-948B-1728B52AA6E4}">
                <adec:decorative xmlns:adec="http://schemas.microsoft.com/office/drawing/2017/decorative" val="1"/>
              </a:ext>
            </a:extLst>
          </p:cNvPr>
          <p:cNvSpPr/>
          <p:nvPr/>
        </p:nvSpPr>
        <p:spPr>
          <a:xfrm>
            <a:off x="1672560" y="1090440"/>
            <a:ext cx="9464760" cy="5238000"/>
          </a:xfrm>
          <a:prstGeom prst="rect">
            <a:avLst/>
          </a:prstGeom>
          <a:solidFill>
            <a:schemeClr val="accent6">
              <a:alpha val="30000"/>
            </a:schemeClr>
          </a:solidFill>
          <a:ln w="28575">
            <a:solidFill>
              <a:srgbClr val="ffffff">
                <a:alpha val="99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Aptos"/>
            </a:endParaRPr>
          </a:p>
        </p:txBody>
      </p:sp>
      <p:pic>
        <p:nvPicPr>
          <p:cNvPr id="419" name="Picture 1" descr="A screenshot of a computer&#10;&#10;Description automatically generated"/>
          <p:cNvPicPr/>
          <p:nvPr/>
        </p:nvPicPr>
        <p:blipFill>
          <a:blip r:embed="rId1"/>
          <a:srcRect l="0" t="0" r="0" b="5857"/>
          <a:stretch/>
        </p:blipFill>
        <p:spPr>
          <a:xfrm>
            <a:off x="1280520" y="677520"/>
            <a:ext cx="9630360" cy="5416920"/>
          </a:xfrm>
          <a:prstGeom prst="rect">
            <a:avLst/>
          </a:prstGeom>
          <a:ln w="28575">
            <a:solidFill>
              <a:srgbClr val="ffffff"/>
            </a:solidFill>
            <a:round/>
          </a:ln>
        </p:spPr>
      </p:pic>
      <p:sp>
        <p:nvSpPr>
          <p:cNvPr id="420" name="Graphic 212">
            <a:extLst>
              <a:ext uri="{C183D7F6-B498-43B3-948B-1728B52AA6E4}">
                <adec:decorative xmlns:adec="http://schemas.microsoft.com/office/drawing/2017/decorative" val="1"/>
              </a:ext>
            </a:extLst>
          </p:cNvPr>
          <p:cNvSpPr/>
          <p:nvPr/>
        </p:nvSpPr>
        <p:spPr>
          <a:xfrm>
            <a:off x="9473760" y="168120"/>
            <a:ext cx="1008720" cy="1008720"/>
          </a:xfrm>
          <a:custGeom>
            <a:avLst/>
            <a:gdLst>
              <a:gd name="textAreaLeft" fmla="*/ 0 w 1008720"/>
              <a:gd name="textAreaRight" fmla="*/ 1009080 w 1008720"/>
              <a:gd name="textAreaTop" fmla="*/ 0 h 1008720"/>
              <a:gd name="textAreaBottom" fmla="*/ 1009080 h 10087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a:lnSpc>
                <a:spcPct val="100000"/>
              </a:lnSpc>
            </a:pPr>
            <a:endParaRPr b="0" lang="en-US" sz="1800" spc="-1" strike="noStrike">
              <a:solidFill>
                <a:schemeClr val="lt1"/>
              </a:solidFill>
              <a:latin typeface="Aptos"/>
            </a:endParaRPr>
          </a:p>
        </p:txBody>
      </p:sp>
      <p:sp>
        <p:nvSpPr>
          <p:cNvPr id="421" name="Graphic 212">
            <a:extLst>
              <a:ext uri="{C183D7F6-B498-43B3-948B-1728B52AA6E4}">
                <adec:decorative xmlns:adec="http://schemas.microsoft.com/office/drawing/2017/decorative" val="1"/>
              </a:ext>
            </a:extLst>
          </p:cNvPr>
          <p:cNvSpPr/>
          <p:nvPr/>
        </p:nvSpPr>
        <p:spPr>
          <a:xfrm>
            <a:off x="9473760" y="168120"/>
            <a:ext cx="1008720" cy="1008720"/>
          </a:xfrm>
          <a:custGeom>
            <a:avLst/>
            <a:gdLst>
              <a:gd name="textAreaLeft" fmla="*/ 0 w 1008720"/>
              <a:gd name="textAreaRight" fmla="*/ 1009080 w 1008720"/>
              <a:gd name="textAreaTop" fmla="*/ 0 h 1008720"/>
              <a:gd name="textAreaBottom" fmla="*/ 1009080 h 10087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a:lnSpc>
                <a:spcPct val="100000"/>
              </a:lnSpc>
            </a:pPr>
            <a:endParaRPr b="0" lang="en-US" sz="1800" spc="-1" strike="noStrike">
              <a:solidFill>
                <a:schemeClr val="lt1"/>
              </a:solidFill>
              <a:latin typeface="Aptos"/>
            </a:endParaRPr>
          </a:p>
        </p:txBody>
      </p:sp>
      <p:sp>
        <p:nvSpPr>
          <p:cNvPr id="422" name="Oval 36">
            <a:extLst>
              <a:ext uri="{C183D7F6-B498-43B3-948B-1728B52AA6E4}">
                <adec:decorative xmlns:adec="http://schemas.microsoft.com/office/drawing/2017/decorative" val="1"/>
              </a:ext>
            </a:extLst>
          </p:cNvPr>
          <p:cNvSpPr/>
          <p:nvPr/>
        </p:nvSpPr>
        <p:spPr>
          <a:xfrm>
            <a:off x="911520" y="4428720"/>
            <a:ext cx="564840" cy="56484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a:lnSpc>
                <a:spcPct val="100000"/>
              </a:lnSpc>
            </a:pPr>
            <a:endParaRPr b="0" lang="en-US" sz="1800" spc="-1" strike="noStrike">
              <a:solidFill>
                <a:schemeClr val="lt1"/>
              </a:solidFill>
              <a:latin typeface="Aptos"/>
            </a:endParaRPr>
          </a:p>
        </p:txBody>
      </p:sp>
      <p:sp>
        <p:nvSpPr>
          <p:cNvPr id="423" name="Oval 38">
            <a:extLst>
              <a:ext uri="{C183D7F6-B498-43B3-948B-1728B52AA6E4}">
                <adec:decorative xmlns:adec="http://schemas.microsoft.com/office/drawing/2017/decorative" val="1"/>
              </a:ext>
            </a:extLst>
          </p:cNvPr>
          <p:cNvSpPr/>
          <p:nvPr/>
        </p:nvSpPr>
        <p:spPr>
          <a:xfrm>
            <a:off x="911520" y="4428720"/>
            <a:ext cx="564840" cy="56484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4" name="Rectangle 7">
            <a:extLst>
              <a:ext uri="{C183D7F6-B498-43B3-948B-1728B52AA6E4}">
                <adec:decorative xmlns:adec="http://schemas.microsoft.com/office/drawing/2017/decorative" val="1"/>
              </a:ext>
            </a:extLst>
          </p:cNvPr>
          <p:cNvSpPr/>
          <p:nvPr/>
        </p:nvSpPr>
        <p:spPr>
          <a:xfrm>
            <a:off x="720" y="-4248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25" name="Freeform: Shape 10">
            <a:extLst>
              <a:ext uri="{C183D7F6-B498-43B3-948B-1728B52AA6E4}">
                <adec:decorative xmlns:adec="http://schemas.microsoft.com/office/drawing/2017/decorative" val="1"/>
              </a:ext>
            </a:extLst>
          </p:cNvPr>
          <p:cNvSpPr/>
          <p:nvPr/>
        </p:nvSpPr>
        <p:spPr>
          <a:xfrm>
            <a:off x="0" y="0"/>
            <a:ext cx="2231280" cy="2360880"/>
          </a:xfrm>
          <a:custGeom>
            <a:avLst/>
            <a:gdLst>
              <a:gd name="textAreaLeft" fmla="*/ 0 w 2231280"/>
              <a:gd name="textAreaRight" fmla="*/ 2232360 w 2231280"/>
              <a:gd name="textAreaTop" fmla="*/ 0 h 2360880"/>
              <a:gd name="textAreaBottom" fmla="*/ 2361960 h 236088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426" name="Freeform: Shape 15">
            <a:extLst>
              <a:ext uri="{C183D7F6-B498-43B3-948B-1728B52AA6E4}">
                <adec:decorative xmlns:adec="http://schemas.microsoft.com/office/drawing/2017/decorative" val="1"/>
              </a:ext>
            </a:extLst>
          </p:cNvPr>
          <p:cNvSpPr/>
          <p:nvPr/>
        </p:nvSpPr>
        <p:spPr>
          <a:xfrm>
            <a:off x="0" y="0"/>
            <a:ext cx="2231280" cy="2360880"/>
          </a:xfrm>
          <a:custGeom>
            <a:avLst/>
            <a:gdLst>
              <a:gd name="textAreaLeft" fmla="*/ 0 w 2231280"/>
              <a:gd name="textAreaRight" fmla="*/ 2232360 w 2231280"/>
              <a:gd name="textAreaTop" fmla="*/ 0 h 2360880"/>
              <a:gd name="textAreaBottom" fmla="*/ 2361960 h 236088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427" name="Freeform: Shape 17">
            <a:extLst>
              <a:ext uri="{C183D7F6-B498-43B3-948B-1728B52AA6E4}">
                <adec:decorative xmlns:adec="http://schemas.microsoft.com/office/drawing/2017/decorative" val="1"/>
              </a:ext>
            </a:extLst>
          </p:cNvPr>
          <p:cNvSpPr/>
          <p:nvPr/>
        </p:nvSpPr>
        <p:spPr>
          <a:xfrm>
            <a:off x="0" y="2926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28" name="Freeform: Shape 19">
            <a:extLst>
              <a:ext uri="{C183D7F6-B498-43B3-948B-1728B52AA6E4}">
                <adec:decorative xmlns:adec="http://schemas.microsoft.com/office/drawing/2017/decorative" val="1"/>
              </a:ext>
            </a:extLst>
          </p:cNvPr>
          <p:cNvSpPr/>
          <p:nvPr/>
        </p:nvSpPr>
        <p:spPr>
          <a:xfrm>
            <a:off x="0" y="73224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29" name="PlaceHolder 1"/>
          <p:cNvSpPr>
            <a:spLocks noGrp="1"/>
          </p:cNvSpPr>
          <p:nvPr>
            <p:ph type="title"/>
          </p:nvPr>
        </p:nvSpPr>
        <p:spPr>
          <a:xfrm>
            <a:off x="2704680" y="-885960"/>
            <a:ext cx="8485920" cy="23608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3100" spc="-1" strike="noStrike">
                <a:solidFill>
                  <a:schemeClr val="lt1"/>
                </a:solidFill>
                <a:latin typeface="Arial"/>
              </a:rPr>
              <a:t>HARDWARE VISION ARCHITECHUTUE</a:t>
            </a:r>
            <a:br>
              <a:rPr sz="3100"/>
            </a:br>
            <a:endParaRPr b="0" lang="en-US" sz="3100" spc="-1" strike="noStrike">
              <a:solidFill>
                <a:schemeClr val="dk1"/>
              </a:solidFill>
              <a:latin typeface="Aptos Display"/>
            </a:endParaRPr>
          </a:p>
        </p:txBody>
      </p:sp>
      <p:grpSp>
        <p:nvGrpSpPr>
          <p:cNvPr id="430" name="Graphic 185">
            <a:extLst>
              <a:ext uri="{C183D7F6-B498-43B3-948B-1728B52AA6E4}">
                <adec:decorative xmlns:adec="http://schemas.microsoft.com/office/drawing/2017/decorative" val="1"/>
              </a:ext>
            </a:extLst>
          </p:cNvPr>
          <p:cNvGrpSpPr/>
          <p:nvPr/>
        </p:nvGrpSpPr>
        <p:grpSpPr>
          <a:xfrm>
            <a:off x="10428480" y="5987160"/>
            <a:ext cx="1053720" cy="468720"/>
            <a:chOff x="10428480" y="5987160"/>
            <a:chExt cx="1053720" cy="468720"/>
          </a:xfrm>
        </p:grpSpPr>
        <p:sp>
          <p:nvSpPr>
            <p:cNvPr id="431" name="Freeform: Shape 22">
              <a:extLst>
                <a:ext uri="{C183D7F6-B498-43B3-948B-1728B52AA6E4}">
                  <adec:decorative xmlns:adec="http://schemas.microsoft.com/office/drawing/2017/decorative" val="1"/>
                </a:ext>
              </a:extLst>
            </p:cNvPr>
            <p:cNvSpPr/>
            <p:nvPr/>
          </p:nvSpPr>
          <p:spPr>
            <a:xfrm>
              <a:off x="1042848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32" name="Freeform: Shape 23">
              <a:extLst>
                <a:ext uri="{C183D7F6-B498-43B3-948B-1728B52AA6E4}">
                  <adec:decorative xmlns:adec="http://schemas.microsoft.com/office/drawing/2017/decorative" val="1"/>
                </a:ext>
              </a:extLst>
            </p:cNvPr>
            <p:cNvSpPr/>
            <p:nvPr/>
          </p:nvSpPr>
          <p:spPr>
            <a:xfrm>
              <a:off x="1060344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33" name="Freeform: Shape 24">
              <a:extLst>
                <a:ext uri="{C183D7F6-B498-43B3-948B-1728B52AA6E4}">
                  <adec:decorative xmlns:adec="http://schemas.microsoft.com/office/drawing/2017/decorative" val="1"/>
                </a:ext>
              </a:extLst>
            </p:cNvPr>
            <p:cNvSpPr/>
            <p:nvPr/>
          </p:nvSpPr>
          <p:spPr>
            <a:xfrm>
              <a:off x="1077840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34" name="Freeform: Shape 25">
              <a:extLst>
                <a:ext uri="{C183D7F6-B498-43B3-948B-1728B52AA6E4}">
                  <adec:decorative xmlns:adec="http://schemas.microsoft.com/office/drawing/2017/decorative" val="1"/>
                </a:ext>
              </a:extLst>
            </p:cNvPr>
            <p:cNvSpPr/>
            <p:nvPr/>
          </p:nvSpPr>
          <p:spPr>
            <a:xfrm>
              <a:off x="1095300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35" name="Freeform: Shape 26">
              <a:extLst>
                <a:ext uri="{C183D7F6-B498-43B3-948B-1728B52AA6E4}">
                  <adec:decorative xmlns:adec="http://schemas.microsoft.com/office/drawing/2017/decorative" val="1"/>
                </a:ext>
              </a:extLst>
            </p:cNvPr>
            <p:cNvSpPr/>
            <p:nvPr/>
          </p:nvSpPr>
          <p:spPr>
            <a:xfrm>
              <a:off x="1112796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36" name="TextBox 2"/>
          <p:cNvSpPr/>
          <p:nvPr/>
        </p:nvSpPr>
        <p:spPr>
          <a:xfrm>
            <a:off x="4724280" y="3200400"/>
            <a:ext cx="274212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457200">
              <a:lnSpc>
                <a:spcPct val="100000"/>
              </a:lnSpc>
            </a:pPr>
            <a:r>
              <a:rPr b="0" lang="en-US" sz="1800" spc="-1" strike="noStrike">
                <a:solidFill>
                  <a:schemeClr val="dk1"/>
                </a:solidFill>
                <a:latin typeface="Aptos"/>
              </a:rPr>
              <a:t>r</a:t>
            </a:r>
            <a:endParaRPr b="0" lang="en-US" sz="1800" spc="-1" strike="noStrike">
              <a:solidFill>
                <a:srgbClr val="000000"/>
              </a:solidFill>
              <a:latin typeface="Arial"/>
            </a:endParaRPr>
          </a:p>
        </p:txBody>
      </p:sp>
      <p:pic>
        <p:nvPicPr>
          <p:cNvPr id="437" name="Picture 1" descr="A group of colorful cylindrical objects&#10;&#10;Description automatically generated"/>
          <p:cNvPicPr/>
          <p:nvPr/>
        </p:nvPicPr>
        <p:blipFill>
          <a:blip r:embed="rId1"/>
          <a:stretch/>
        </p:blipFill>
        <p:spPr>
          <a:xfrm>
            <a:off x="2235960" y="1279080"/>
            <a:ext cx="8498160" cy="4305600"/>
          </a:xfrm>
          <a:prstGeom prst="rect">
            <a:avLst/>
          </a:prstGeom>
          <a:ln w="0">
            <a:noFill/>
          </a:ln>
        </p:spPr>
      </p:pic>
    </p:spTree>
  </p:cSld>
  <mc:AlternateContent>
    <mc:Choice Requires="p14">
      <p:transition spd="slow" p14:dur="1750">
        <p:random/>
      </p:transition>
    </mc:Choice>
    <mc:Fallback>
      <p:transition spd="slow">
        <p:random/>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5" name="Rectangle 1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36" name="PlaceHolder 1"/>
          <p:cNvSpPr>
            <a:spLocks noGrp="1"/>
          </p:cNvSpPr>
          <p:nvPr>
            <p:ph type="title"/>
          </p:nvPr>
        </p:nvSpPr>
        <p:spPr>
          <a:xfrm>
            <a:off x="838080" y="448560"/>
            <a:ext cx="4706640" cy="122472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IN" sz="3800" spc="-1" strike="noStrike">
                <a:solidFill>
                  <a:schemeClr val="lt1"/>
                </a:solidFill>
                <a:latin typeface="Aptos Display"/>
              </a:rPr>
              <a:t>WASTE &amp; DATA COLLECTION</a:t>
            </a:r>
            <a:endParaRPr b="0" lang="en-US" sz="3800" spc="-1" strike="noStrike">
              <a:solidFill>
                <a:srgbClr val="000000"/>
              </a:solidFill>
              <a:latin typeface="Arial"/>
            </a:endParaRPr>
          </a:p>
        </p:txBody>
      </p:sp>
      <p:cxnSp>
        <p:nvCxnSpPr>
          <p:cNvPr id="137" name="Straight Connector 19">
            <a:extLst>
              <a:ext uri="{C183D7F6-B498-43B3-948B-1728B52AA6E4}">
                <adec:decorative xmlns:adec="http://schemas.microsoft.com/office/drawing/2017/decorative" val="1"/>
              </a:ext>
            </a:extLst>
          </p:cNvPr>
          <p:cNvCxnSpPr/>
          <p:nvPr/>
        </p:nvCxnSpPr>
        <p:spPr>
          <a:xfrm flipH="1">
            <a:off x="831600" y="1749600"/>
            <a:ext cx="4719600" cy="1080"/>
          </a:xfrm>
          <a:prstGeom prst="straightConnector1">
            <a:avLst/>
          </a:prstGeom>
          <a:ln w="0">
            <a:solidFill>
              <a:srgbClr val="4ea72e"/>
            </a:solidFill>
          </a:ln>
        </p:spPr>
      </p:cxnSp>
      <p:sp>
        <p:nvSpPr>
          <p:cNvPr id="138" name="PlaceHolder 2"/>
          <p:cNvSpPr>
            <a:spLocks noGrp="1"/>
          </p:cNvSpPr>
          <p:nvPr>
            <p:ph/>
          </p:nvPr>
        </p:nvSpPr>
        <p:spPr>
          <a:xfrm>
            <a:off x="897840" y="1909080"/>
            <a:ext cx="4585320" cy="36468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en-IN" sz="1700" spc="-1" strike="noStrike">
                <a:solidFill>
                  <a:schemeClr val="lt1"/>
                </a:solidFill>
                <a:latin typeface="Aptos"/>
              </a:rPr>
              <a:t>Amount of data collected- </a:t>
            </a:r>
            <a:r>
              <a:rPr b="0" lang="en-IN" sz="1700" spc="-1" strike="noStrike">
                <a:solidFill>
                  <a:schemeClr val="lt1"/>
                </a:solidFill>
                <a:latin typeface="Aptos"/>
              </a:rPr>
              <a:t>Approximately 200-300 images of different types of waste objects were collected thus making the project versatile.</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1700" spc="-1" strike="noStrike">
                <a:solidFill>
                  <a:schemeClr val="lt1"/>
                </a:solidFill>
                <a:latin typeface="Aptos"/>
              </a:rPr>
              <a:t>Different Types of Wastes Collected-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1. Plastic Bottles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2. Cardboard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3. Metal Cans</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4. Snackbags</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5. Paper Waste </a:t>
            </a:r>
            <a:endParaRPr b="0" lang="en-US" sz="1700" spc="-1" strike="noStrike">
              <a:solidFill>
                <a:srgbClr val="000000"/>
              </a:solidFill>
              <a:latin typeface="Arial"/>
            </a:endParaRPr>
          </a:p>
        </p:txBody>
      </p:sp>
      <p:cxnSp>
        <p:nvCxnSpPr>
          <p:cNvPr id="139" name="Straight Connector 21">
            <a:extLst>
              <a:ext uri="{C183D7F6-B498-43B3-948B-1728B52AA6E4}">
                <adec:decorative xmlns:adec="http://schemas.microsoft.com/office/drawing/2017/decorative" val="1"/>
              </a:ext>
            </a:extLst>
          </p:cNvPr>
          <p:cNvCxnSpPr/>
          <p:nvPr/>
        </p:nvCxnSpPr>
        <p:spPr>
          <a:xfrm flipH="1">
            <a:off x="833760" y="5707440"/>
            <a:ext cx="4715280" cy="1080"/>
          </a:xfrm>
          <a:prstGeom prst="straightConnector1">
            <a:avLst/>
          </a:prstGeom>
          <a:ln w="0">
            <a:solidFill>
              <a:srgbClr val="4ea72e"/>
            </a:solidFill>
          </a:ln>
        </p:spPr>
      </p:cxnSp>
      <p:pic>
        <p:nvPicPr>
          <p:cNvPr id="140" name="Picture 4" descr="Giraffe in the grass"/>
          <p:cNvPicPr/>
          <p:nvPr/>
        </p:nvPicPr>
        <p:blipFill>
          <a:blip r:embed="rId1"/>
          <a:srcRect l="7107" t="0" r="28239" b="2"/>
          <a:stretch/>
        </p:blipFill>
        <p:spPr>
          <a:xfrm>
            <a:off x="6525360" y="0"/>
            <a:ext cx="5665320" cy="6856920"/>
          </a:xfrm>
          <a:prstGeom prst="rect">
            <a:avLst/>
          </a:prstGeom>
          <a:ln w="0">
            <a:noFill/>
          </a:ln>
        </p:spPr>
      </p:pic>
    </p:spTree>
  </p:cSld>
  <mc:AlternateContent>
    <mc:Choice Requires="p14">
      <p:transition spd="slow" p14:dur="1750">
        <p:random/>
      </p:transition>
    </mc:Choice>
    <mc:Fallback>
      <p:transition spd="slow">
        <p:random/>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8" name="Picture 4" descr="A diagram of a workflow&#10;&#10;Description automatically generated"/>
          <p:cNvPicPr/>
          <p:nvPr/>
        </p:nvPicPr>
        <p:blipFill>
          <a:blip r:embed="rId1"/>
          <a:stretch/>
        </p:blipFill>
        <p:spPr>
          <a:xfrm>
            <a:off x="-2160" y="1080"/>
            <a:ext cx="12195720" cy="68554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39" name="Rectangle 1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40" name="PlaceHolder 1"/>
          <p:cNvSpPr>
            <a:spLocks noGrp="1"/>
          </p:cNvSpPr>
          <p:nvPr>
            <p:ph type="title"/>
          </p:nvPr>
        </p:nvSpPr>
        <p:spPr>
          <a:xfrm>
            <a:off x="838080" y="448560"/>
            <a:ext cx="4706640" cy="1224720"/>
          </a:xfrm>
          <a:prstGeom prst="rect">
            <a:avLst/>
          </a:prstGeom>
          <a:noFill/>
          <a:ln w="0">
            <a:noFill/>
          </a:ln>
        </p:spPr>
        <p:txBody>
          <a:bodyPr lIns="91440" rIns="91440" tIns="45720" bIns="45720" anchor="b">
            <a:normAutofit fontScale="71601"/>
          </a:bodyPr>
          <a:p>
            <a:pPr indent="0" defTabSz="914400">
              <a:lnSpc>
                <a:spcPct val="90000"/>
              </a:lnSpc>
              <a:buNone/>
              <a:tabLst>
                <a:tab algn="l" pos="0"/>
              </a:tabLst>
            </a:pPr>
            <a:r>
              <a:rPr b="1" lang="en-US" sz="3800" spc="-1" strike="noStrike">
                <a:solidFill>
                  <a:schemeClr val="lt1"/>
                </a:solidFill>
                <a:latin typeface="Aptos Display"/>
              </a:rPr>
              <a:t>H</a:t>
            </a:r>
            <a:r>
              <a:rPr b="1" lang="en-IN" sz="3800" spc="-1" strike="noStrike">
                <a:solidFill>
                  <a:schemeClr val="lt1"/>
                </a:solidFill>
                <a:latin typeface="Aptos Display"/>
              </a:rPr>
              <a:t>ARDWARE IMPLEMENTATION INTRICACY</a:t>
            </a:r>
            <a:endParaRPr b="0" lang="en-US" sz="3800" spc="-1" strike="noStrike">
              <a:solidFill>
                <a:schemeClr val="dk1"/>
              </a:solidFill>
              <a:latin typeface="Aptos Display"/>
            </a:endParaRPr>
          </a:p>
        </p:txBody>
      </p:sp>
      <p:cxnSp>
        <p:nvCxnSpPr>
          <p:cNvPr id="441" name="Straight Connector 19">
            <a:extLst>
              <a:ext uri="{C183D7F6-B498-43B3-948B-1728B52AA6E4}">
                <adec:decorative xmlns:adec="http://schemas.microsoft.com/office/drawing/2017/decorative" val="1"/>
              </a:ext>
            </a:extLst>
          </p:cNvPr>
          <p:cNvCxnSpPr/>
          <p:nvPr/>
        </p:nvCxnSpPr>
        <p:spPr>
          <a:xfrm flipH="1">
            <a:off x="831600" y="1749600"/>
            <a:ext cx="4719600" cy="1080"/>
          </a:xfrm>
          <a:prstGeom prst="straightConnector1">
            <a:avLst/>
          </a:prstGeom>
          <a:ln w="0">
            <a:solidFill>
              <a:srgbClr val="4ea72e"/>
            </a:solidFill>
          </a:ln>
        </p:spPr>
      </p:cxnSp>
      <p:sp>
        <p:nvSpPr>
          <p:cNvPr id="442" name="PlaceHolder 2"/>
          <p:cNvSpPr>
            <a:spLocks noGrp="1"/>
          </p:cNvSpPr>
          <p:nvPr>
            <p:ph/>
          </p:nvPr>
        </p:nvSpPr>
        <p:spPr>
          <a:xfrm>
            <a:off x="897840" y="1909080"/>
            <a:ext cx="4585320" cy="3646800"/>
          </a:xfrm>
          <a:prstGeom prst="rect">
            <a:avLst/>
          </a:prstGeom>
          <a:noFill/>
          <a:ln w="0">
            <a:noFill/>
          </a:ln>
        </p:spPr>
        <p:txBody>
          <a:bodyPr lIns="91440" rIns="91440" tIns="45720" bIns="45720" anchor="t">
            <a:normAutofit fontScale="87222" lnSpcReduction="10000"/>
          </a:bodyPr>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The  vision and core idea regarding the hardware implementation is summarized in a clear and precise manner in the flowchart given on next slide: </a:t>
            </a:r>
            <a:endParaRPr b="0" lang="en-US" sz="20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An insight into this leads us to conclusion that certain sensors and actuators are needed to implement the required hardware architecture. The required sensors are listed below:</a:t>
            </a:r>
            <a:endParaRPr b="0" lang="en-US" sz="20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1. Proximity Sensor </a:t>
            </a:r>
            <a:endParaRPr b="0" lang="en-US" sz="20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2. IR Sensor </a:t>
            </a:r>
            <a:endParaRPr b="0" lang="en-US" sz="20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3. Ultrasonic Sensor </a:t>
            </a:r>
            <a:endParaRPr b="0" lang="en-US" sz="20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0" lang="en-US" sz="2000" spc="-1" strike="noStrike">
                <a:solidFill>
                  <a:schemeClr val="lt1"/>
                </a:solidFill>
                <a:latin typeface="Arial"/>
              </a:rPr>
              <a:t>4. Servo Motor </a:t>
            </a:r>
            <a:endParaRPr b="0" lang="en-US" sz="2000" spc="-1" strike="noStrike">
              <a:solidFill>
                <a:schemeClr val="dk1"/>
              </a:solidFill>
              <a:latin typeface="Aptos"/>
            </a:endParaRPr>
          </a:p>
        </p:txBody>
      </p:sp>
      <p:cxnSp>
        <p:nvCxnSpPr>
          <p:cNvPr id="443" name="Straight Connector 21">
            <a:extLst>
              <a:ext uri="{C183D7F6-B498-43B3-948B-1728B52AA6E4}">
                <adec:decorative xmlns:adec="http://schemas.microsoft.com/office/drawing/2017/decorative" val="1"/>
              </a:ext>
            </a:extLst>
          </p:cNvPr>
          <p:cNvCxnSpPr/>
          <p:nvPr/>
        </p:nvCxnSpPr>
        <p:spPr>
          <a:xfrm flipH="1">
            <a:off x="833760" y="5707440"/>
            <a:ext cx="4715280" cy="1080"/>
          </a:xfrm>
          <a:prstGeom prst="straightConnector1">
            <a:avLst/>
          </a:prstGeom>
          <a:ln w="0">
            <a:solidFill>
              <a:srgbClr val="4ea72e"/>
            </a:solidFill>
          </a:ln>
        </p:spPr>
      </p:cxnSp>
      <p:pic>
        <p:nvPicPr>
          <p:cNvPr id="444" name="Picture 4" descr="Person throwing plastic bottle into bin"/>
          <p:cNvPicPr/>
          <p:nvPr/>
        </p:nvPicPr>
        <p:blipFill>
          <a:blip r:embed="rId1"/>
          <a:stretch/>
        </p:blipFill>
        <p:spPr>
          <a:xfrm>
            <a:off x="6180840" y="0"/>
            <a:ext cx="5060880" cy="6857640"/>
          </a:xfrm>
          <a:prstGeom prst="rect">
            <a:avLst/>
          </a:prstGeom>
          <a:ln w="0">
            <a:noFill/>
          </a:ln>
        </p:spPr>
      </p:pic>
    </p:spTree>
  </p:cSld>
  <mc:AlternateContent>
    <mc:Choice Requires="p14">
      <p:transition spd="slow" p14:dur="1750">
        <p:random/>
      </p:transition>
    </mc:Choice>
    <mc:Fallback>
      <p:transition spd="slow">
        <p:random/>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5" name="Rectangle 7">
            <a:extLst>
              <a:ext uri="{C183D7F6-B498-43B3-948B-1728B52AA6E4}">
                <adec:decorative xmlns:adec="http://schemas.microsoft.com/office/drawing/2017/decorative" val="1"/>
              </a:ext>
            </a:extLst>
          </p:cNvPr>
          <p:cNvSpPr/>
          <p:nvPr/>
        </p:nvSpPr>
        <p:spPr>
          <a:xfrm>
            <a:off x="72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46" name="Freeform: Shape 10">
            <a:extLst>
              <a:ext uri="{C183D7F6-B498-43B3-948B-1728B52AA6E4}">
                <adec:decorative xmlns:adec="http://schemas.microsoft.com/office/drawing/2017/decorative" val="1"/>
              </a:ext>
            </a:extLst>
          </p:cNvPr>
          <p:cNvSpPr/>
          <p:nvPr/>
        </p:nvSpPr>
        <p:spPr>
          <a:xfrm>
            <a:off x="0" y="0"/>
            <a:ext cx="2231280" cy="2360880"/>
          </a:xfrm>
          <a:custGeom>
            <a:avLst/>
            <a:gdLst>
              <a:gd name="textAreaLeft" fmla="*/ 0 w 2231280"/>
              <a:gd name="textAreaRight" fmla="*/ 2232360 w 2231280"/>
              <a:gd name="textAreaTop" fmla="*/ 0 h 2360880"/>
              <a:gd name="textAreaBottom" fmla="*/ 2361960 h 236088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447" name="Freeform: Shape 15">
            <a:extLst>
              <a:ext uri="{C183D7F6-B498-43B3-948B-1728B52AA6E4}">
                <adec:decorative xmlns:adec="http://schemas.microsoft.com/office/drawing/2017/decorative" val="1"/>
              </a:ext>
            </a:extLst>
          </p:cNvPr>
          <p:cNvSpPr/>
          <p:nvPr/>
        </p:nvSpPr>
        <p:spPr>
          <a:xfrm>
            <a:off x="0" y="0"/>
            <a:ext cx="2231280" cy="2360880"/>
          </a:xfrm>
          <a:custGeom>
            <a:avLst/>
            <a:gdLst>
              <a:gd name="textAreaLeft" fmla="*/ 0 w 2231280"/>
              <a:gd name="textAreaRight" fmla="*/ 2232360 w 2231280"/>
              <a:gd name="textAreaTop" fmla="*/ 0 h 2360880"/>
              <a:gd name="textAreaBottom" fmla="*/ 2361960 h 236088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448" name="Freeform: Shape 17">
            <a:extLst>
              <a:ext uri="{C183D7F6-B498-43B3-948B-1728B52AA6E4}">
                <adec:decorative xmlns:adec="http://schemas.microsoft.com/office/drawing/2017/decorative" val="1"/>
              </a:ext>
            </a:extLst>
          </p:cNvPr>
          <p:cNvSpPr/>
          <p:nvPr/>
        </p:nvSpPr>
        <p:spPr>
          <a:xfrm>
            <a:off x="0" y="2926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49" name="Freeform: Shape 19">
            <a:extLst>
              <a:ext uri="{C183D7F6-B498-43B3-948B-1728B52AA6E4}">
                <adec:decorative xmlns:adec="http://schemas.microsoft.com/office/drawing/2017/decorative" val="1"/>
              </a:ext>
            </a:extLst>
          </p:cNvPr>
          <p:cNvSpPr/>
          <p:nvPr/>
        </p:nvSpPr>
        <p:spPr>
          <a:xfrm>
            <a:off x="0" y="73224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50" name="PlaceHolder 1"/>
          <p:cNvSpPr>
            <a:spLocks noGrp="1"/>
          </p:cNvSpPr>
          <p:nvPr>
            <p:ph type="title"/>
          </p:nvPr>
        </p:nvSpPr>
        <p:spPr>
          <a:xfrm>
            <a:off x="2313360" y="3061800"/>
            <a:ext cx="5173560" cy="2360880"/>
          </a:xfrm>
          <a:prstGeom prst="rect">
            <a:avLst/>
          </a:prstGeom>
          <a:noFill/>
          <a:ln w="0">
            <a:noFill/>
          </a:ln>
        </p:spPr>
        <p:txBody>
          <a:bodyPr lIns="91440" rIns="91440" tIns="45720" bIns="45720" anchor="b">
            <a:normAutofit fontScale="52734"/>
          </a:bodyPr>
          <a:p>
            <a:pPr indent="0" defTabSz="914400">
              <a:lnSpc>
                <a:spcPct val="90000"/>
              </a:lnSpc>
              <a:buNone/>
              <a:tabLst>
                <a:tab algn="l" pos="0"/>
              </a:tabLst>
            </a:pPr>
            <a:br>
              <a:rPr sz="3100"/>
            </a:br>
            <a:br>
              <a:rPr sz="3100"/>
            </a:br>
            <a:br>
              <a:rPr sz="3100"/>
            </a:br>
            <a:r>
              <a:rPr b="1" lang="en-US" sz="3100" spc="-1" strike="noStrike" u="sng">
                <a:solidFill>
                  <a:schemeClr val="lt1"/>
                </a:solidFill>
                <a:uFillTx/>
                <a:latin typeface="Arial"/>
              </a:rPr>
              <a:t>Other important tasks done this week</a:t>
            </a:r>
            <a:br>
              <a:rPr sz="3100"/>
            </a:br>
            <a:br>
              <a:rPr sz="3100"/>
            </a:br>
            <a:r>
              <a:rPr b="1" lang="en-US" sz="3100" spc="-1" strike="noStrike" u="sng">
                <a:solidFill>
                  <a:schemeClr val="lt1"/>
                </a:solidFill>
                <a:uFillTx/>
                <a:latin typeface="Arial"/>
              </a:rPr>
              <a:t>Stress Testing the model</a:t>
            </a:r>
            <a:r>
              <a:rPr b="0" lang="en-US" sz="3100" spc="-1" strike="noStrike">
                <a:solidFill>
                  <a:schemeClr val="lt1"/>
                </a:solidFill>
                <a:latin typeface="Arial"/>
              </a:rPr>
              <a:t>- We stress tested our model on a diverse set of waste items comprising of different classes of articles like recyclable, non-recyclable etc and came to the conclusion that the model is precise and accurate.</a:t>
            </a:r>
            <a:endParaRPr b="0" lang="en-US" sz="3100" spc="-1" strike="noStrike">
              <a:solidFill>
                <a:schemeClr val="dk1"/>
              </a:solidFill>
              <a:latin typeface="Aptos Display"/>
            </a:endParaRPr>
          </a:p>
        </p:txBody>
      </p:sp>
      <p:pic>
        <p:nvPicPr>
          <p:cNvPr id="451" name="Content Placeholder 4" descr="A brown box with a hole in the middle&#10;&#10;Description automatically generated"/>
          <p:cNvPicPr/>
          <p:nvPr/>
        </p:nvPicPr>
        <p:blipFill>
          <a:blip r:embed="rId1"/>
          <a:stretch/>
        </p:blipFill>
        <p:spPr>
          <a:xfrm>
            <a:off x="8396280" y="1200240"/>
            <a:ext cx="2910960" cy="4071600"/>
          </a:xfrm>
          <a:prstGeom prst="rect">
            <a:avLst/>
          </a:prstGeom>
          <a:ln w="0">
            <a:noFill/>
          </a:ln>
        </p:spPr>
      </p:pic>
      <p:grpSp>
        <p:nvGrpSpPr>
          <p:cNvPr id="452" name="Graphic 185">
            <a:extLst>
              <a:ext uri="{C183D7F6-B498-43B3-948B-1728B52AA6E4}">
                <adec:decorative xmlns:adec="http://schemas.microsoft.com/office/drawing/2017/decorative" val="1"/>
              </a:ext>
            </a:extLst>
          </p:cNvPr>
          <p:cNvGrpSpPr/>
          <p:nvPr/>
        </p:nvGrpSpPr>
        <p:grpSpPr>
          <a:xfrm>
            <a:off x="10428480" y="5987160"/>
            <a:ext cx="1053720" cy="468720"/>
            <a:chOff x="10428480" y="5987160"/>
            <a:chExt cx="1053720" cy="468720"/>
          </a:xfrm>
        </p:grpSpPr>
        <p:sp>
          <p:nvSpPr>
            <p:cNvPr id="453" name="Freeform: Shape 22">
              <a:extLst>
                <a:ext uri="{C183D7F6-B498-43B3-948B-1728B52AA6E4}">
                  <adec:decorative xmlns:adec="http://schemas.microsoft.com/office/drawing/2017/decorative" val="1"/>
                </a:ext>
              </a:extLst>
            </p:cNvPr>
            <p:cNvSpPr/>
            <p:nvPr/>
          </p:nvSpPr>
          <p:spPr>
            <a:xfrm>
              <a:off x="1042848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54" name="Freeform: Shape 23">
              <a:extLst>
                <a:ext uri="{C183D7F6-B498-43B3-948B-1728B52AA6E4}">
                  <adec:decorative xmlns:adec="http://schemas.microsoft.com/office/drawing/2017/decorative" val="1"/>
                </a:ext>
              </a:extLst>
            </p:cNvPr>
            <p:cNvSpPr/>
            <p:nvPr/>
          </p:nvSpPr>
          <p:spPr>
            <a:xfrm>
              <a:off x="1060344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55" name="Freeform: Shape 24">
              <a:extLst>
                <a:ext uri="{C183D7F6-B498-43B3-948B-1728B52AA6E4}">
                  <adec:decorative xmlns:adec="http://schemas.microsoft.com/office/drawing/2017/decorative" val="1"/>
                </a:ext>
              </a:extLst>
            </p:cNvPr>
            <p:cNvSpPr/>
            <p:nvPr/>
          </p:nvSpPr>
          <p:spPr>
            <a:xfrm>
              <a:off x="1077840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56" name="Freeform: Shape 25">
              <a:extLst>
                <a:ext uri="{C183D7F6-B498-43B3-948B-1728B52AA6E4}">
                  <adec:decorative xmlns:adec="http://schemas.microsoft.com/office/drawing/2017/decorative" val="1"/>
                </a:ext>
              </a:extLst>
            </p:cNvPr>
            <p:cNvSpPr/>
            <p:nvPr/>
          </p:nvSpPr>
          <p:spPr>
            <a:xfrm>
              <a:off x="1095300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57" name="Freeform: Shape 26">
              <a:extLst>
                <a:ext uri="{C183D7F6-B498-43B3-948B-1728B52AA6E4}">
                  <adec:decorative xmlns:adec="http://schemas.microsoft.com/office/drawing/2017/decorative" val="1"/>
                </a:ext>
              </a:extLst>
            </p:cNvPr>
            <p:cNvSpPr/>
            <p:nvPr/>
          </p:nvSpPr>
          <p:spPr>
            <a:xfrm>
              <a:off x="11127960" y="598716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58" name="TextBox 2"/>
          <p:cNvSpPr/>
          <p:nvPr/>
        </p:nvSpPr>
        <p:spPr>
          <a:xfrm>
            <a:off x="4724280" y="3200400"/>
            <a:ext cx="274212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457200">
              <a:lnSpc>
                <a:spcPct val="100000"/>
              </a:lnSpc>
            </a:pPr>
            <a:r>
              <a:rPr b="0" lang="en-US" sz="1800" spc="-1" strike="noStrike">
                <a:solidFill>
                  <a:schemeClr val="dk1"/>
                </a:solidFill>
                <a:latin typeface="Aptos"/>
              </a:rPr>
              <a:t>r</a:t>
            </a:r>
            <a:endParaRPr b="0" lang="en-US" sz="1800" spc="-1" strike="noStrike">
              <a:solidFill>
                <a:srgbClr val="000000"/>
              </a:solidFill>
              <a:latin typeface="Arial"/>
            </a:endParaRPr>
          </a:p>
        </p:txBody>
      </p:sp>
    </p:spTree>
  </p:cSld>
  <mc:AlternateContent>
    <mc:Choice Requires="p14">
      <p:transition spd="slow" p14:dur="1750">
        <p:random/>
      </p:transition>
    </mc:Choice>
    <mc:Fallback>
      <p:transition spd="slow">
        <p:random/>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59" name="Rectangle 3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60" name="Rectangle 38">
            <a:extLst>
              <a:ext uri="{C183D7F6-B498-43B3-948B-1728B52AA6E4}">
                <adec:decorative xmlns:adec="http://schemas.microsoft.com/office/drawing/2017/decorative" val="1"/>
              </a:ext>
            </a:extLst>
          </p:cNvPr>
          <p:cNvSpPr/>
          <p:nvPr/>
        </p:nvSpPr>
        <p:spPr>
          <a:xfrm>
            <a:off x="780840" y="1187280"/>
            <a:ext cx="5088600" cy="448236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61" name="Rectangle 39">
            <a:extLst>
              <a:ext uri="{C183D7F6-B498-43B3-948B-1728B52AA6E4}">
                <adec:decorative xmlns:adec="http://schemas.microsoft.com/office/drawing/2017/decorative" val="1"/>
              </a:ext>
            </a:extLst>
          </p:cNvPr>
          <p:cNvSpPr/>
          <p:nvPr/>
        </p:nvSpPr>
        <p:spPr>
          <a:xfrm>
            <a:off x="785160" y="1179000"/>
            <a:ext cx="5088600" cy="44823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62" name="Rectangle 40">
            <a:extLst>
              <a:ext uri="{C183D7F6-B498-43B3-948B-1728B52AA6E4}">
                <adec:decorative xmlns:adec="http://schemas.microsoft.com/office/drawing/2017/decorative" val="1"/>
              </a:ext>
            </a:extLst>
          </p:cNvPr>
          <p:cNvSpPr/>
          <p:nvPr/>
        </p:nvSpPr>
        <p:spPr>
          <a:xfrm>
            <a:off x="743760" y="1130760"/>
            <a:ext cx="5038560" cy="443808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463" name="Graphic 38">
            <a:extLst>
              <a:ext uri="{C183D7F6-B498-43B3-948B-1728B52AA6E4}">
                <adec:decorative xmlns:adec="http://schemas.microsoft.com/office/drawing/2017/decorative" val="1"/>
              </a:ext>
            </a:extLst>
          </p:cNvPr>
          <p:cNvGrpSpPr/>
          <p:nvPr/>
        </p:nvGrpSpPr>
        <p:grpSpPr>
          <a:xfrm>
            <a:off x="102960" y="1424160"/>
            <a:ext cx="1354320" cy="502560"/>
            <a:chOff x="102960" y="1424160"/>
            <a:chExt cx="1354320" cy="502560"/>
          </a:xfrm>
        </p:grpSpPr>
        <p:sp>
          <p:nvSpPr>
            <p:cNvPr id="464" name="Freeform: Shape 16">
              <a:extLst>
                <a:ext uri="{C183D7F6-B498-43B3-948B-1728B52AA6E4}">
                  <adec:decorative xmlns:adec="http://schemas.microsoft.com/office/drawing/2017/decorative" val="1"/>
                </a:ext>
              </a:extLst>
            </p:cNvPr>
            <p:cNvSpPr/>
            <p:nvPr/>
          </p:nvSpPr>
          <p:spPr>
            <a:xfrm>
              <a:off x="102960" y="1424160"/>
              <a:ext cx="1354320" cy="193680"/>
            </a:xfrm>
            <a:custGeom>
              <a:avLst/>
              <a:gdLst>
                <a:gd name="textAreaLeft" fmla="*/ 0 w 1354320"/>
                <a:gd name="textAreaRight" fmla="*/ 1355400 w 1354320"/>
                <a:gd name="textAreaTop" fmla="*/ 0 h 193680"/>
                <a:gd name="textAreaBottom" fmla="*/ 194760 h 19368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65" name="Freeform: Shape 42">
              <a:extLst>
                <a:ext uri="{C183D7F6-B498-43B3-948B-1728B52AA6E4}">
                  <adec:decorative xmlns:adec="http://schemas.microsoft.com/office/drawing/2017/decorative" val="1"/>
                </a:ext>
              </a:extLst>
            </p:cNvPr>
            <p:cNvSpPr/>
            <p:nvPr/>
          </p:nvSpPr>
          <p:spPr>
            <a:xfrm>
              <a:off x="102960" y="1733040"/>
              <a:ext cx="1354320" cy="193680"/>
            </a:xfrm>
            <a:custGeom>
              <a:avLst/>
              <a:gdLst>
                <a:gd name="textAreaLeft" fmla="*/ 0 w 1354320"/>
                <a:gd name="textAreaRight" fmla="*/ 1355400 w 1354320"/>
                <a:gd name="textAreaTop" fmla="*/ 0 h 193680"/>
                <a:gd name="textAreaBottom" fmla="*/ 194760 h 19368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66" name="Graphic 212">
            <a:extLst>
              <a:ext uri="{C183D7F6-B498-43B3-948B-1728B52AA6E4}">
                <adec:decorative xmlns:adec="http://schemas.microsoft.com/office/drawing/2017/decorative" val="1"/>
              </a:ext>
            </a:extLst>
          </p:cNvPr>
          <p:cNvSpPr/>
          <p:nvPr/>
        </p:nvSpPr>
        <p:spPr>
          <a:xfrm>
            <a:off x="4402440" y="62964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67" name="Graphic 212">
            <a:extLst>
              <a:ext uri="{C183D7F6-B498-43B3-948B-1728B52AA6E4}">
                <adec:decorative xmlns:adec="http://schemas.microsoft.com/office/drawing/2017/decorative" val="1"/>
              </a:ext>
            </a:extLst>
          </p:cNvPr>
          <p:cNvSpPr/>
          <p:nvPr/>
        </p:nvSpPr>
        <p:spPr>
          <a:xfrm>
            <a:off x="4402440" y="62964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468" name="Graphic 4">
            <a:extLst>
              <a:ext uri="{C183D7F6-B498-43B3-948B-1728B52AA6E4}">
                <adec:decorative xmlns:adec="http://schemas.microsoft.com/office/drawing/2017/decorative" val="1"/>
              </a:ext>
            </a:extLst>
          </p:cNvPr>
          <p:cNvGrpSpPr/>
          <p:nvPr/>
        </p:nvGrpSpPr>
        <p:grpSpPr>
          <a:xfrm>
            <a:off x="5532840" y="5188680"/>
            <a:ext cx="1075320" cy="1075680"/>
            <a:chOff x="5532840" y="5188680"/>
            <a:chExt cx="1075320" cy="1075680"/>
          </a:xfrm>
        </p:grpSpPr>
        <p:sp>
          <p:nvSpPr>
            <p:cNvPr id="469" name="Freeform: Shape 24">
              <a:extLst>
                <a:ext uri="{C183D7F6-B498-43B3-948B-1728B52AA6E4}">
                  <adec:decorative xmlns:adec="http://schemas.microsoft.com/office/drawing/2017/decorative" val="1"/>
                </a:ext>
              </a:extLst>
            </p:cNvPr>
            <p:cNvSpPr/>
            <p:nvPr/>
          </p:nvSpPr>
          <p:spPr>
            <a:xfrm>
              <a:off x="5593320" y="5249160"/>
              <a:ext cx="227520" cy="227520"/>
            </a:xfrm>
            <a:custGeom>
              <a:avLst/>
              <a:gdLst>
                <a:gd name="textAreaLeft" fmla="*/ 0 w 227520"/>
                <a:gd name="textAreaRight" fmla="*/ 228600 w 227520"/>
                <a:gd name="textAreaTop" fmla="*/ 0 h 227520"/>
                <a:gd name="textAreaBottom" fmla="*/ 228600 h 227520"/>
              </a:gdLst>
              <a:ah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0" name="Freeform: Shape 25">
              <a:extLst>
                <a:ext uri="{C183D7F6-B498-43B3-948B-1728B52AA6E4}">
                  <adec:decorative xmlns:adec="http://schemas.microsoft.com/office/drawing/2017/decorative" val="1"/>
                </a:ext>
              </a:extLst>
            </p:cNvPr>
            <p:cNvSpPr/>
            <p:nvPr/>
          </p:nvSpPr>
          <p:spPr>
            <a:xfrm>
              <a:off x="5536440" y="5192640"/>
              <a:ext cx="464760" cy="464760"/>
            </a:xfrm>
            <a:custGeom>
              <a:avLst/>
              <a:gdLst>
                <a:gd name="textAreaLeft" fmla="*/ 0 w 464760"/>
                <a:gd name="textAreaRight" fmla="*/ 465840 w 464760"/>
                <a:gd name="textAreaTop" fmla="*/ 0 h 464760"/>
                <a:gd name="textAreaBottom" fmla="*/ 465840 h 464760"/>
              </a:gdLst>
              <a:ah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1" name="Freeform: Shape 26">
              <a:extLst>
                <a:ext uri="{C183D7F6-B498-43B3-948B-1728B52AA6E4}">
                  <adec:decorative xmlns:adec="http://schemas.microsoft.com/office/drawing/2017/decorative" val="1"/>
                </a:ext>
              </a:extLst>
            </p:cNvPr>
            <p:cNvSpPr/>
            <p:nvPr/>
          </p:nvSpPr>
          <p:spPr>
            <a:xfrm>
              <a:off x="5532840" y="5188680"/>
              <a:ext cx="594000" cy="594000"/>
            </a:xfrm>
            <a:custGeom>
              <a:avLst/>
              <a:gdLst>
                <a:gd name="textAreaLeft" fmla="*/ 0 w 594000"/>
                <a:gd name="textAreaRight" fmla="*/ 595080 w 594000"/>
                <a:gd name="textAreaTop" fmla="*/ 0 h 594000"/>
                <a:gd name="textAreaBottom" fmla="*/ 595080 h 594000"/>
              </a:gdLst>
              <a:ah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2" name="Freeform: Shape 27">
              <a:extLst>
                <a:ext uri="{C183D7F6-B498-43B3-948B-1728B52AA6E4}">
                  <adec:decorative xmlns:adec="http://schemas.microsoft.com/office/drawing/2017/decorative" val="1"/>
                </a:ext>
              </a:extLst>
            </p:cNvPr>
            <p:cNvSpPr/>
            <p:nvPr/>
          </p:nvSpPr>
          <p:spPr>
            <a:xfrm>
              <a:off x="5548680" y="5204520"/>
              <a:ext cx="681120" cy="681120"/>
            </a:xfrm>
            <a:custGeom>
              <a:avLst/>
              <a:gdLst>
                <a:gd name="textAreaLeft" fmla="*/ 0 w 681120"/>
                <a:gd name="textAreaRight" fmla="*/ 682200 w 681120"/>
                <a:gd name="textAreaTop" fmla="*/ 0 h 681120"/>
                <a:gd name="textAreaBottom" fmla="*/ 682200 h 681120"/>
              </a:gdLst>
              <a:ah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3" name="Freeform: Shape 28">
              <a:extLst>
                <a:ext uri="{C183D7F6-B498-43B3-948B-1728B52AA6E4}">
                  <adec:decorative xmlns:adec="http://schemas.microsoft.com/office/drawing/2017/decorative" val="1"/>
                </a:ext>
              </a:extLst>
            </p:cNvPr>
            <p:cNvSpPr/>
            <p:nvPr/>
          </p:nvSpPr>
          <p:spPr>
            <a:xfrm>
              <a:off x="5581080" y="5237280"/>
              <a:ext cx="736560" cy="736560"/>
            </a:xfrm>
            <a:custGeom>
              <a:avLst/>
              <a:gdLst>
                <a:gd name="textAreaLeft" fmla="*/ 0 w 736560"/>
                <a:gd name="textAreaRight" fmla="*/ 737640 w 736560"/>
                <a:gd name="textAreaTop" fmla="*/ 0 h 736560"/>
                <a:gd name="textAreaBottom" fmla="*/ 737640 h 736560"/>
              </a:gdLst>
              <a:ah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4" name="Freeform: Shape 29">
              <a:extLst>
                <a:ext uri="{C183D7F6-B498-43B3-948B-1728B52AA6E4}">
                  <adec:decorative xmlns:adec="http://schemas.microsoft.com/office/drawing/2017/decorative" val="1"/>
                </a:ext>
              </a:extLst>
            </p:cNvPr>
            <p:cNvSpPr/>
            <p:nvPr/>
          </p:nvSpPr>
          <p:spPr>
            <a:xfrm>
              <a:off x="5625720" y="5281920"/>
              <a:ext cx="768240" cy="768240"/>
            </a:xfrm>
            <a:custGeom>
              <a:avLst/>
              <a:gdLst>
                <a:gd name="textAreaLeft" fmla="*/ 0 w 768240"/>
                <a:gd name="textAreaRight" fmla="*/ 769320 w 768240"/>
                <a:gd name="textAreaTop" fmla="*/ 0 h 768240"/>
                <a:gd name="textAreaBottom" fmla="*/ 769320 h 768240"/>
              </a:gdLst>
              <a:ah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5" name="Freeform: Shape 30">
              <a:extLst>
                <a:ext uri="{C183D7F6-B498-43B3-948B-1728B52AA6E4}">
                  <adec:decorative xmlns:adec="http://schemas.microsoft.com/office/drawing/2017/decorative" val="1"/>
                </a:ext>
              </a:extLst>
            </p:cNvPr>
            <p:cNvSpPr/>
            <p:nvPr/>
          </p:nvSpPr>
          <p:spPr>
            <a:xfrm>
              <a:off x="5681520" y="5337360"/>
              <a:ext cx="778320" cy="778320"/>
            </a:xfrm>
            <a:custGeom>
              <a:avLst/>
              <a:gdLst>
                <a:gd name="textAreaLeft" fmla="*/ 0 w 778320"/>
                <a:gd name="textAreaRight" fmla="*/ 779400 w 778320"/>
                <a:gd name="textAreaTop" fmla="*/ 0 h 778320"/>
                <a:gd name="textAreaBottom" fmla="*/ 779400 h 778320"/>
              </a:gdLst>
              <a:ah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6" name="Freeform: Shape 31">
              <a:extLst>
                <a:ext uri="{C183D7F6-B498-43B3-948B-1728B52AA6E4}">
                  <adec:decorative xmlns:adec="http://schemas.microsoft.com/office/drawing/2017/decorative" val="1"/>
                </a:ext>
              </a:extLst>
            </p:cNvPr>
            <p:cNvSpPr/>
            <p:nvPr/>
          </p:nvSpPr>
          <p:spPr>
            <a:xfrm>
              <a:off x="5748120" y="5403240"/>
              <a:ext cx="767160" cy="768240"/>
            </a:xfrm>
            <a:custGeom>
              <a:avLst/>
              <a:gdLst>
                <a:gd name="textAreaLeft" fmla="*/ 0 w 767160"/>
                <a:gd name="textAreaRight" fmla="*/ 768240 w 767160"/>
                <a:gd name="textAreaTop" fmla="*/ 0 h 768240"/>
                <a:gd name="textAreaBottom" fmla="*/ 769320 h 768240"/>
              </a:gdLst>
              <a:ah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7" name="Freeform: Shape 32">
              <a:extLst>
                <a:ext uri="{C183D7F6-B498-43B3-948B-1728B52AA6E4}">
                  <adec:decorative xmlns:adec="http://schemas.microsoft.com/office/drawing/2017/decorative" val="1"/>
                </a:ext>
              </a:extLst>
            </p:cNvPr>
            <p:cNvSpPr/>
            <p:nvPr/>
          </p:nvSpPr>
          <p:spPr>
            <a:xfrm>
              <a:off x="5823000" y="5479200"/>
              <a:ext cx="736920" cy="736920"/>
            </a:xfrm>
            <a:custGeom>
              <a:avLst/>
              <a:gdLst>
                <a:gd name="textAreaLeft" fmla="*/ 0 w 736920"/>
                <a:gd name="textAreaRight" fmla="*/ 738000 w 736920"/>
                <a:gd name="textAreaTop" fmla="*/ 0 h 736920"/>
                <a:gd name="textAreaBottom" fmla="*/ 738000 h 736920"/>
              </a:gdLst>
              <a:ah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8" name="Freeform: Shape 33">
              <a:extLst>
                <a:ext uri="{C183D7F6-B498-43B3-948B-1728B52AA6E4}">
                  <adec:decorative xmlns:adec="http://schemas.microsoft.com/office/drawing/2017/decorative" val="1"/>
                </a:ext>
              </a:extLst>
            </p:cNvPr>
            <p:cNvSpPr/>
            <p:nvPr/>
          </p:nvSpPr>
          <p:spPr>
            <a:xfrm>
              <a:off x="5911200" y="5567400"/>
              <a:ext cx="681120" cy="681120"/>
            </a:xfrm>
            <a:custGeom>
              <a:avLst/>
              <a:gdLst>
                <a:gd name="textAreaLeft" fmla="*/ 0 w 681120"/>
                <a:gd name="textAreaRight" fmla="*/ 682200 w 681120"/>
                <a:gd name="textAreaTop" fmla="*/ 0 h 681120"/>
                <a:gd name="textAreaBottom" fmla="*/ 682200 h 681120"/>
              </a:gdLst>
              <a:ah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79" name="Freeform: Shape 34">
              <a:extLst>
                <a:ext uri="{C183D7F6-B498-43B3-948B-1728B52AA6E4}">
                  <adec:decorative xmlns:adec="http://schemas.microsoft.com/office/drawing/2017/decorative" val="1"/>
                </a:ext>
              </a:extLst>
            </p:cNvPr>
            <p:cNvSpPr/>
            <p:nvPr/>
          </p:nvSpPr>
          <p:spPr>
            <a:xfrm>
              <a:off x="6014160" y="5670360"/>
              <a:ext cx="594000" cy="594000"/>
            </a:xfrm>
            <a:custGeom>
              <a:avLst/>
              <a:gdLst>
                <a:gd name="textAreaLeft" fmla="*/ 0 w 594000"/>
                <a:gd name="textAreaRight" fmla="*/ 595080 w 594000"/>
                <a:gd name="textAreaTop" fmla="*/ 0 h 594000"/>
                <a:gd name="textAreaBottom" fmla="*/ 595080 h 594000"/>
              </a:gdLst>
              <a:ah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80" name="Freeform: Shape 35">
              <a:extLst>
                <a:ext uri="{C183D7F6-B498-43B3-948B-1728B52AA6E4}">
                  <adec:decorative xmlns:adec="http://schemas.microsoft.com/office/drawing/2017/decorative" val="1"/>
                </a:ext>
              </a:extLst>
            </p:cNvPr>
            <p:cNvSpPr/>
            <p:nvPr/>
          </p:nvSpPr>
          <p:spPr>
            <a:xfrm>
              <a:off x="6139800" y="5795640"/>
              <a:ext cx="464760" cy="464760"/>
            </a:xfrm>
            <a:custGeom>
              <a:avLst/>
              <a:gdLst>
                <a:gd name="textAreaLeft" fmla="*/ 0 w 464760"/>
                <a:gd name="textAreaRight" fmla="*/ 465840 w 464760"/>
                <a:gd name="textAreaTop" fmla="*/ 0 h 464760"/>
                <a:gd name="textAreaBottom" fmla="*/ 465840 h 464760"/>
              </a:gdLst>
              <a:ah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81" name="Freeform: Shape 36">
              <a:extLst>
                <a:ext uri="{C183D7F6-B498-43B3-948B-1728B52AA6E4}">
                  <adec:decorative xmlns:adec="http://schemas.microsoft.com/office/drawing/2017/decorative" val="1"/>
                </a:ext>
              </a:extLst>
            </p:cNvPr>
            <p:cNvSpPr/>
            <p:nvPr/>
          </p:nvSpPr>
          <p:spPr>
            <a:xfrm>
              <a:off x="6320520" y="5976360"/>
              <a:ext cx="227160" cy="227160"/>
            </a:xfrm>
            <a:custGeom>
              <a:avLst/>
              <a:gdLst>
                <a:gd name="textAreaLeft" fmla="*/ 0 w 227160"/>
                <a:gd name="textAreaRight" fmla="*/ 228240 w 227160"/>
                <a:gd name="textAreaTop" fmla="*/ 0 h 227160"/>
                <a:gd name="textAreaBottom" fmla="*/ 228240 h 227160"/>
              </a:gdLst>
              <a:ah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82" name="PlaceHolder 1"/>
          <p:cNvSpPr>
            <a:spLocks noGrp="1"/>
          </p:cNvSpPr>
          <p:nvPr>
            <p:ph type="title"/>
          </p:nvPr>
        </p:nvSpPr>
        <p:spPr>
          <a:xfrm>
            <a:off x="838080" y="1391760"/>
            <a:ext cx="4904280" cy="404100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400" spc="-1" strike="noStrike">
                <a:solidFill>
                  <a:schemeClr val="lt1"/>
                </a:solidFill>
                <a:latin typeface="Aptos Display"/>
              </a:rPr>
              <a:t>U</a:t>
            </a:r>
            <a:r>
              <a:rPr b="1" lang="en-IN" sz="4400" spc="-1" strike="noStrike">
                <a:solidFill>
                  <a:schemeClr val="lt1"/>
                </a:solidFill>
                <a:latin typeface="Aptos Display"/>
              </a:rPr>
              <a:t>ploading the model on QIDK kit </a:t>
            </a:r>
            <a:endParaRPr b="0" lang="en-US" sz="4400" spc="-1" strike="noStrike">
              <a:solidFill>
                <a:schemeClr val="dk1"/>
              </a:solidFill>
              <a:latin typeface="Aptos Display"/>
            </a:endParaRPr>
          </a:p>
        </p:txBody>
      </p:sp>
      <p:sp>
        <p:nvSpPr>
          <p:cNvPr id="483" name="PlaceHolder 2"/>
          <p:cNvSpPr>
            <a:spLocks noGrp="1"/>
          </p:cNvSpPr>
          <p:nvPr>
            <p:ph/>
          </p:nvPr>
        </p:nvSpPr>
        <p:spPr>
          <a:xfrm>
            <a:off x="6477120" y="1130760"/>
            <a:ext cx="497376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1300" spc="-1" strike="noStrike">
              <a:solidFill>
                <a:schemeClr val="dk1"/>
              </a:solidFill>
              <a:latin typeface="Aptos"/>
            </a:endParaRPr>
          </a:p>
          <a:p>
            <a:pPr marL="228600" indent="-228600" defTabSz="914400">
              <a:lnSpc>
                <a:spcPct val="90000"/>
              </a:lnSpc>
              <a:spcBef>
                <a:spcPts val="1001"/>
              </a:spcBef>
              <a:buClr>
                <a:srgbClr val="ffffff"/>
              </a:buClr>
              <a:buFont typeface="Arial"/>
              <a:buChar char="•"/>
              <a:tabLst>
                <a:tab algn="l" pos="0"/>
              </a:tabLst>
            </a:pPr>
            <a:r>
              <a:rPr b="0" lang="en-IN" sz="1800" spc="-1" strike="noStrike">
                <a:solidFill>
                  <a:schemeClr val="lt1"/>
                </a:solidFill>
                <a:latin typeface="Aptos"/>
              </a:rPr>
              <a:t>We were able to generate the .dlc files from the corresponding .pt files.  We also referred to the Vision Solutions when we surfed and examined the QIDK github repository online.</a:t>
            </a:r>
            <a:endParaRPr b="0" lang="en-US" sz="1800" spc="-1" strike="noStrike">
              <a:solidFill>
                <a:schemeClr val="dk1"/>
              </a:solidFill>
              <a:latin typeface="Aptos"/>
            </a:endParaRPr>
          </a:p>
          <a:p>
            <a:pPr marL="228600" indent="-228600" defTabSz="914400">
              <a:lnSpc>
                <a:spcPct val="90000"/>
              </a:lnSpc>
              <a:spcBef>
                <a:spcPts val="1001"/>
              </a:spcBef>
              <a:buClr>
                <a:srgbClr val="ffffff"/>
              </a:buClr>
              <a:buFont typeface="Arial"/>
              <a:buChar char="•"/>
              <a:tabLst>
                <a:tab algn="l" pos="0"/>
              </a:tabLst>
            </a:pPr>
            <a:r>
              <a:rPr b="0" lang="en-US" sz="1800" spc="-1" strike="noStrike">
                <a:solidFill>
                  <a:schemeClr val="lt1"/>
                </a:solidFill>
                <a:latin typeface="Arial"/>
              </a:rPr>
              <a:t>To proceed further we imported the whole abovementioned repository on anroid studio application to generate the .apk flies. </a:t>
            </a:r>
            <a:endParaRPr b="0" lang="en-US" sz="1800" spc="-1" strike="noStrike">
              <a:solidFill>
                <a:schemeClr val="dk1"/>
              </a:solidFill>
              <a:latin typeface="Aptos"/>
            </a:endParaRPr>
          </a:p>
          <a:p>
            <a:pPr marL="228600" indent="-228600" defTabSz="914400">
              <a:lnSpc>
                <a:spcPct val="90000"/>
              </a:lnSpc>
              <a:spcBef>
                <a:spcPts val="1001"/>
              </a:spcBef>
              <a:buClr>
                <a:srgbClr val="ffffff"/>
              </a:buClr>
              <a:buFont typeface="Arial"/>
              <a:buChar char="•"/>
              <a:tabLst>
                <a:tab algn="l" pos="0"/>
              </a:tabLst>
            </a:pPr>
            <a:r>
              <a:rPr b="0" lang="en-IN" sz="1800" spc="-1" strike="noStrike">
                <a:solidFill>
                  <a:schemeClr val="lt1"/>
                </a:solidFill>
                <a:latin typeface="Aptos"/>
              </a:rPr>
              <a:t>To achieve our task of generating the .apk we followed all the necessary steps described explicitly in the Vision Solutions repository in a sequential manner.</a:t>
            </a:r>
            <a:endParaRPr b="0" lang="en-US" sz="1800" spc="-1" strike="noStrike">
              <a:solidFill>
                <a:schemeClr val="dk1"/>
              </a:solidFill>
              <a:latin typeface="Aptos"/>
            </a:endParaRPr>
          </a:p>
          <a:p>
            <a:pPr marL="228600" indent="-228600" defTabSz="914400">
              <a:lnSpc>
                <a:spcPct val="90000"/>
              </a:lnSpc>
              <a:spcBef>
                <a:spcPts val="1001"/>
              </a:spcBef>
              <a:buClr>
                <a:srgbClr val="ffffff"/>
              </a:buClr>
              <a:buFont typeface="Arial"/>
              <a:buChar char="•"/>
              <a:tabLst>
                <a:tab algn="l" pos="0"/>
              </a:tabLst>
            </a:pPr>
            <a:r>
              <a:rPr b="0" lang="en-IN" sz="1800" spc="-1" strike="noStrike">
                <a:solidFill>
                  <a:schemeClr val="lt1"/>
                </a:solidFill>
                <a:latin typeface="Aptos"/>
                <a:ea typeface="Aptos"/>
              </a:rPr>
              <a:t>Watched relevant YouTube videos on how to set up or initialize the dataset and uploaded stored pictures.</a:t>
            </a:r>
            <a:endParaRPr b="0" lang="en-US" sz="1800" spc="-1" strike="noStrike">
              <a:solidFill>
                <a:schemeClr val="dk1"/>
              </a:solidFill>
              <a:latin typeface="Aptos"/>
            </a:endParaRPr>
          </a:p>
          <a:p>
            <a:pPr indent="0" defTabSz="914400">
              <a:lnSpc>
                <a:spcPct val="90000"/>
              </a:lnSpc>
              <a:spcBef>
                <a:spcPts val="1001"/>
              </a:spcBef>
              <a:buNone/>
              <a:tabLst>
                <a:tab algn="l" pos="0"/>
              </a:tabLst>
            </a:pPr>
            <a:endParaRPr b="0" lang="en-US" sz="1300" spc="-1" strike="noStrike">
              <a:solidFill>
                <a:schemeClr val="dk1"/>
              </a:solidFill>
              <a:latin typeface="Aptos"/>
            </a:endParaRPr>
          </a:p>
        </p:txBody>
      </p:sp>
    </p:spTree>
  </p:cSld>
  <mc:AlternateContent>
    <mc:Choice Requires="p14">
      <p:transition spd="slow" p14:dur="1750">
        <p:random/>
      </p:transition>
    </mc:Choice>
    <mc:Fallback>
      <p:transition spd="slow">
        <p:random/>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84" name="Rectangle 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85" name="Oval 9">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86" name="Oval 11">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87" name="Oval 13">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88" name="PlaceHolder 1"/>
          <p:cNvSpPr>
            <a:spLocks noGrp="1"/>
          </p:cNvSpPr>
          <p:nvPr>
            <p:ph type="title"/>
          </p:nvPr>
        </p:nvSpPr>
        <p:spPr>
          <a:xfrm>
            <a:off x="1102320" y="1877400"/>
            <a:ext cx="402912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4400" spc="-1" strike="noStrike">
                <a:solidFill>
                  <a:schemeClr val="lt1"/>
                </a:solidFill>
                <a:latin typeface="Arial"/>
              </a:rPr>
              <a:t>Challenges Encountered and Failures</a:t>
            </a:r>
            <a:endParaRPr b="0" lang="en-US" sz="4400" spc="-1" strike="noStrike">
              <a:solidFill>
                <a:schemeClr val="dk1"/>
              </a:solidFill>
              <a:latin typeface="Aptos Display"/>
            </a:endParaRPr>
          </a:p>
        </p:txBody>
      </p:sp>
      <p:grpSp>
        <p:nvGrpSpPr>
          <p:cNvPr id="489" name="Group 15">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490" name="Freeform: Shape 16">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91" name="Freeform: Shape 17">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492"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93"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94" name="Oval 23">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95" name="Oval 25">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496" name="PlaceHolder 2"/>
          <p:cNvSpPr>
            <a:spLocks noGrp="1"/>
          </p:cNvSpPr>
          <p:nvPr>
            <p:ph/>
          </p:nvPr>
        </p:nvSpPr>
        <p:spPr>
          <a:xfrm>
            <a:off x="6234840" y="1130760"/>
            <a:ext cx="5216040" cy="43502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Gradle Sync Phase- </a:t>
            </a:r>
            <a:r>
              <a:rPr b="0" lang="en-IN" sz="2200" spc="-1" strike="noStrike">
                <a:solidFill>
                  <a:schemeClr val="lt1"/>
                </a:solidFill>
                <a:latin typeface="Aptos"/>
              </a:rPr>
              <a:t>Syncing the gradle package in android studio application is a  necessity for successful compilation and loading of our model.</a:t>
            </a:r>
            <a:endParaRPr b="0" lang="en-US" sz="2200" spc="-1" strike="noStrike">
              <a:solidFill>
                <a:schemeClr val="dk1"/>
              </a:solidFill>
              <a:latin typeface="Aptos"/>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Acknowledgement Failure- </a:t>
            </a:r>
            <a:r>
              <a:rPr b="0" lang="en-IN" sz="2200" spc="-1" strike="noStrike">
                <a:solidFill>
                  <a:schemeClr val="lt1"/>
                </a:solidFill>
                <a:latin typeface="Aptos"/>
              </a:rPr>
              <a:t>Upon syncing the gradle package the successful termination message could not be retrieved thus indicating presence of potential errors in the codebase which are yet to be addressed.</a:t>
            </a:r>
            <a:endParaRPr b="0" lang="en-US" sz="2200" spc="-1" strike="noStrike">
              <a:solidFill>
                <a:schemeClr val="dk1"/>
              </a:solidFill>
              <a:latin typeface="Aptos"/>
            </a:endParaRPr>
          </a:p>
        </p:txBody>
      </p:sp>
      <p:grpSp>
        <p:nvGrpSpPr>
          <p:cNvPr id="497" name="Graphic 185">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498" name="Freeform: Shape 28">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499" name="Freeform: Shape 29">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500" name="Freeform: Shape 30">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501" name="Freeform: Shape 31">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502" name="Freeform: Shape 32">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03" name="Rectangle 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lumMod val="50000"/>
                </a:schemeClr>
              </a:solidFill>
              <a:latin typeface="Aptos"/>
            </a:endParaRPr>
          </a:p>
        </p:txBody>
      </p:sp>
      <p:sp>
        <p:nvSpPr>
          <p:cNvPr id="504" name="PlaceHolder 1"/>
          <p:cNvSpPr>
            <a:spLocks noGrp="1"/>
          </p:cNvSpPr>
          <p:nvPr>
            <p:ph type="title"/>
          </p:nvPr>
        </p:nvSpPr>
        <p:spPr>
          <a:xfrm>
            <a:off x="1932840" y="949320"/>
            <a:ext cx="8070480" cy="23864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i="1" lang="en-IN" sz="6600" spc="-1" strike="noStrike">
                <a:solidFill>
                  <a:schemeClr val="lt1"/>
                </a:solidFill>
                <a:latin typeface="Aharoni"/>
              </a:rPr>
              <a:t>THANK YOU !!!</a:t>
            </a:r>
            <a:endParaRPr b="0" lang="en-US" sz="6600" spc="-1" strike="noStrike">
              <a:solidFill>
                <a:schemeClr val="dk1"/>
              </a:solidFill>
              <a:latin typeface="Aptos Display"/>
            </a:endParaRPr>
          </a:p>
        </p:txBody>
      </p:sp>
      <p:cxnSp>
        <p:nvCxnSpPr>
          <p:cNvPr id="505" name="Straight Connector 9">
            <a:extLst>
              <a:ext uri="{C183D7F6-B498-43B3-948B-1728B52AA6E4}">
                <adec:decorative xmlns:adec="http://schemas.microsoft.com/office/drawing/2017/decorative" val="1"/>
              </a:ext>
            </a:extLst>
          </p:cNvPr>
          <p:cNvCxnSpPr/>
          <p:nvPr/>
        </p:nvCxnSpPr>
        <p:spPr>
          <a:xfrm>
            <a:off x="585000" y="0"/>
            <a:ext cx="1080" cy="6859080"/>
          </a:xfrm>
          <a:prstGeom prst="straightConnector1">
            <a:avLst/>
          </a:prstGeom>
          <a:ln w="0">
            <a:solidFill>
              <a:srgbClr val="4ea72e"/>
            </a:solidFill>
          </a:ln>
        </p:spPr>
      </p:cxnSp>
      <p:cxnSp>
        <p:nvCxnSpPr>
          <p:cNvPr id="506" name="Straight Connector 11">
            <a:extLst>
              <a:ext uri="{C183D7F6-B498-43B3-948B-1728B52AA6E4}">
                <adec:decorative xmlns:adec="http://schemas.microsoft.com/office/drawing/2017/decorative" val="1"/>
              </a:ext>
            </a:extLst>
          </p:cNvPr>
          <p:cNvCxnSpPr/>
          <p:nvPr/>
        </p:nvCxnSpPr>
        <p:spPr>
          <a:xfrm flipH="1">
            <a:off x="0" y="6252480"/>
            <a:ext cx="12192840" cy="1080"/>
          </a:xfrm>
          <a:prstGeom prst="straightConnector1">
            <a:avLst/>
          </a:prstGeom>
          <a:ln w="0">
            <a:solidFill>
              <a:srgbClr val="4ea72e"/>
            </a:solidFill>
          </a:ln>
        </p:spPr>
      </p:cxnSp>
      <p:sp>
        <p:nvSpPr>
          <p:cNvPr id="507" name="PlaceHolder 2"/>
          <p:cNvSpPr>
            <a:spLocks noGrp="1"/>
          </p:cNvSpPr>
          <p:nvPr>
            <p:ph type="subTitle"/>
          </p:nvPr>
        </p:nvSpPr>
        <p:spPr>
          <a:xfrm rot="10800000">
            <a:off x="-1011960" y="3511080"/>
            <a:ext cx="44640" cy="91080"/>
          </a:xfrm>
          <a:prstGeom prst="rect">
            <a:avLst/>
          </a:prstGeom>
          <a:noFill/>
          <a:ln w="0">
            <a:noFill/>
          </a:ln>
        </p:spPr>
        <p:txBody>
          <a:bodyPr lIns="91440" rIns="91440" tIns="45360" bIns="45360" anchor="t">
            <a:normAutofit/>
          </a:bodyPr>
          <a:p>
            <a:pPr algn="ctr"/>
            <a:endParaRPr b="0" lang="en-US" sz="2800" spc="-1" strike="noStrike">
              <a:solidFill>
                <a:schemeClr val="dk1"/>
              </a:solidFill>
              <a:latin typeface="Aptos"/>
            </a:endParaRPr>
          </a:p>
        </p:txBody>
      </p:sp>
    </p:spTree>
  </p:cSld>
  <mc:AlternateContent>
    <mc:Choice Requires="p14">
      <p:transition spd="slow" p14:dur="1750">
        <p:random/>
      </p:transition>
    </mc:Choice>
    <mc:Fallback>
      <p:transition spd="slow">
        <p:random/>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1" name="Rectangle 15">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42" name="Group 13">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grpSp>
          <p:nvGrpSpPr>
            <p:cNvPr id="143" name="Group 18">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sp>
            <p:nvSpPr>
              <p:cNvPr id="144" name="Freeform: Shape 28">
                <a:extLst>
                  <a:ext uri="{C183D7F6-B498-43B3-948B-1728B52AA6E4}">
                    <adec:decorative xmlns:adec="http://schemas.microsoft.com/office/drawing/2017/decorative" val="1"/>
                  </a:ext>
                </a:extLst>
              </p:cNvPr>
              <p:cNvSpPr/>
              <p:nvPr/>
            </p:nvSpPr>
            <p:spPr>
              <a:xfrm>
                <a:off x="0" y="24732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45" name="Freeform: Shape 30">
                <a:extLst>
                  <a:ext uri="{C183D7F6-B498-43B3-948B-1728B52AA6E4}">
                    <adec:decorative xmlns:adec="http://schemas.microsoft.com/office/drawing/2017/decorative" val="1"/>
                  </a:ext>
                </a:extLst>
              </p:cNvPr>
              <p:cNvSpPr/>
              <p:nvPr/>
            </p:nvSpPr>
            <p:spPr>
              <a:xfrm>
                <a:off x="0" y="6868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146" name="Group 32">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sp>
            <p:nvSpPr>
              <p:cNvPr id="147" name="Freeform: Shape 34">
                <a:extLst>
                  <a:ext uri="{C183D7F6-B498-43B3-948B-1728B52AA6E4}">
                    <adec:decorative xmlns:adec="http://schemas.microsoft.com/office/drawing/2017/decorative" val="1"/>
                  </a:ext>
                </a:extLst>
              </p:cNvPr>
              <p:cNvSpPr/>
              <p:nvPr/>
            </p:nvSpPr>
            <p:spPr>
              <a:xfrm>
                <a:off x="0" y="24732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48" name="Freeform: Shape 21">
                <a:extLst>
                  <a:ext uri="{C183D7F6-B498-43B3-948B-1728B52AA6E4}">
                    <adec:decorative xmlns:adec="http://schemas.microsoft.com/office/drawing/2017/decorative" val="1"/>
                  </a:ext>
                </a:extLst>
              </p:cNvPr>
              <p:cNvSpPr/>
              <p:nvPr/>
            </p:nvSpPr>
            <p:spPr>
              <a:xfrm>
                <a:off x="0" y="6868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grpSp>
        <p:nvGrpSpPr>
          <p:cNvPr id="149" name="Group 36">
            <a:extLst>
              <a:ext uri="{C183D7F6-B498-43B3-948B-1728B52AA6E4}">
                <adec:decorative xmlns:adec="http://schemas.microsoft.com/office/drawing/2017/decorative" val="1"/>
              </a:ext>
            </a:extLst>
          </p:cNvPr>
          <p:cNvGrpSpPr/>
          <p:nvPr/>
        </p:nvGrpSpPr>
        <p:grpSpPr>
          <a:xfrm>
            <a:off x="579600" y="1119600"/>
            <a:ext cx="4964760" cy="4597560"/>
            <a:chOff x="579600" y="1119600"/>
            <a:chExt cx="4964760" cy="4597560"/>
          </a:xfrm>
        </p:grpSpPr>
        <p:sp>
          <p:nvSpPr>
            <p:cNvPr id="150" name="Rectangle 26">
              <a:extLst>
                <a:ext uri="{C183D7F6-B498-43B3-948B-1728B52AA6E4}">
                  <adec:decorative xmlns:adec="http://schemas.microsoft.com/office/drawing/2017/decorative" val="1"/>
                </a:ext>
              </a:extLst>
            </p:cNvPr>
            <p:cNvSpPr/>
            <p:nvPr/>
          </p:nvSpPr>
          <p:spPr>
            <a:xfrm>
              <a:off x="579600" y="1119600"/>
              <a:ext cx="4964760" cy="459756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1" name="Rectangle 38">
              <a:extLst>
                <a:ext uri="{C183D7F6-B498-43B3-948B-1728B52AA6E4}">
                  <adec:decorative xmlns:adec="http://schemas.microsoft.com/office/drawing/2017/decorative" val="1"/>
                </a:ext>
              </a:extLst>
            </p:cNvPr>
            <p:cNvSpPr/>
            <p:nvPr/>
          </p:nvSpPr>
          <p:spPr>
            <a:xfrm>
              <a:off x="579600" y="1119600"/>
              <a:ext cx="4964760" cy="45975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152" name="Rectangle 45">
            <a:extLst>
              <a:ext uri="{C183D7F6-B498-43B3-948B-1728B52AA6E4}">
                <adec:decorative xmlns:adec="http://schemas.microsoft.com/office/drawing/2017/decorative" val="1"/>
              </a:ext>
            </a:extLst>
          </p:cNvPr>
          <p:cNvSpPr/>
          <p:nvPr/>
        </p:nvSpPr>
        <p:spPr>
          <a:xfrm>
            <a:off x="554040" y="1073880"/>
            <a:ext cx="4859280" cy="452808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3" name="TextBox 10"/>
          <p:cNvSpPr/>
          <p:nvPr/>
        </p:nvSpPr>
        <p:spPr>
          <a:xfrm>
            <a:off x="817920" y="2260800"/>
            <a:ext cx="4323600" cy="2938680"/>
          </a:xfrm>
          <a:prstGeom prst="rect">
            <a:avLst/>
          </a:prstGeom>
          <a:noFill/>
          <a:ln w="0">
            <a:noFill/>
          </a:ln>
        </p:spPr>
        <p:style>
          <a:lnRef idx="0"/>
          <a:fillRef idx="0"/>
          <a:effectRef idx="0"/>
          <a:fontRef idx="minor"/>
        </p:style>
        <p:txBody>
          <a:bodyPr numCol="1" spcCol="0" horzOverflow="overflow" lIns="90000" rIns="90000" tIns="45000" bIns="45000" anchor="b">
            <a:normAutofit fontScale="91111" lnSpcReduction="10000"/>
          </a:bodyPr>
          <a:p>
            <a:pPr algn="ctr" defTabSz="914400">
              <a:lnSpc>
                <a:spcPct val="90000"/>
              </a:lnSpc>
              <a:spcAft>
                <a:spcPts val="601"/>
              </a:spcAft>
            </a:pPr>
            <a:r>
              <a:rPr b="1" lang="en-US" sz="5000" spc="-1" strike="noStrike">
                <a:solidFill>
                  <a:schemeClr val="lt1"/>
                </a:solidFill>
                <a:latin typeface="Aptos Display"/>
              </a:rPr>
              <a:t>Different types of waste objects in a single frame.</a:t>
            </a:r>
            <a:endParaRPr b="0" lang="en-US" sz="5000" spc="-1" strike="noStrike">
              <a:solidFill>
                <a:srgbClr val="000000"/>
              </a:solidFill>
              <a:latin typeface="Arial"/>
            </a:endParaRPr>
          </a:p>
          <a:p>
            <a:pPr algn="ctr" defTabSz="914400">
              <a:lnSpc>
                <a:spcPct val="90000"/>
              </a:lnSpc>
              <a:spcAft>
                <a:spcPts val="601"/>
              </a:spcAft>
            </a:pPr>
            <a:endParaRPr b="0" lang="en-US" sz="5000" spc="-1" strike="noStrike">
              <a:solidFill>
                <a:srgbClr val="000000"/>
              </a:solidFill>
              <a:latin typeface="Arial"/>
            </a:endParaRPr>
          </a:p>
        </p:txBody>
      </p:sp>
      <p:pic>
        <p:nvPicPr>
          <p:cNvPr id="154" name="Picture Placeholder 5" descr="A table with food and drinks on it&#10;&#10;Description automatically generated"/>
          <p:cNvPicPr/>
          <p:nvPr/>
        </p:nvPicPr>
        <p:blipFill>
          <a:blip r:embed="rId1"/>
          <a:srcRect l="0" t="0" r="3310" b="-3"/>
          <a:stretch/>
        </p:blipFill>
        <p:spPr>
          <a:xfrm>
            <a:off x="6094080" y="1321200"/>
            <a:ext cx="5427360" cy="4209840"/>
          </a:xfrm>
          <a:prstGeom prst="rect">
            <a:avLst/>
          </a:prstGeom>
          <a:ln w="28575">
            <a:noFill/>
          </a:ln>
        </p:spPr>
      </p:pic>
      <p:sp>
        <p:nvSpPr>
          <p:cNvPr id="155" name="Freeform: Shape 53">
            <a:extLst>
              <a:ext uri="{C183D7F6-B498-43B3-948B-1728B52AA6E4}">
                <adec:decorative xmlns:adec="http://schemas.microsoft.com/office/drawing/2017/decorative" val="1"/>
              </a:ext>
            </a:extLst>
          </p:cNvPr>
          <p:cNvSpPr/>
          <p:nvPr/>
        </p:nvSpPr>
        <p:spPr>
          <a:xfrm flipV="1">
            <a:off x="10790280" y="-1440"/>
            <a:ext cx="1400760" cy="1343880"/>
          </a:xfrm>
          <a:custGeom>
            <a:avLst/>
            <a:gdLst>
              <a:gd name="textAreaLeft" fmla="*/ 0 w 1400760"/>
              <a:gd name="textAreaRight" fmla="*/ 1401840 w 1400760"/>
              <a:gd name="textAreaTop" fmla="*/ -720 h 1343880"/>
              <a:gd name="textAreaBottom" fmla="*/ 1344240 h 13438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6" name="Freeform: Shape 56">
            <a:extLst>
              <a:ext uri="{C183D7F6-B498-43B3-948B-1728B52AA6E4}">
                <adec:decorative xmlns:adec="http://schemas.microsoft.com/office/drawing/2017/decorative" val="1"/>
              </a:ext>
            </a:extLst>
          </p:cNvPr>
          <p:cNvSpPr/>
          <p:nvPr/>
        </p:nvSpPr>
        <p:spPr>
          <a:xfrm flipV="1">
            <a:off x="10790280" y="-1440"/>
            <a:ext cx="1400760" cy="1343880"/>
          </a:xfrm>
          <a:custGeom>
            <a:avLst/>
            <a:gdLst>
              <a:gd name="textAreaLeft" fmla="*/ 0 w 1400760"/>
              <a:gd name="textAreaRight" fmla="*/ 1401840 w 1400760"/>
              <a:gd name="textAreaTop" fmla="*/ -720 h 1343880"/>
              <a:gd name="textAreaBottom" fmla="*/ 1344240 h 13438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7" name="Oval 57">
            <a:extLst>
              <a:ext uri="{C183D7F6-B498-43B3-948B-1728B52AA6E4}">
                <adec:decorative xmlns:adec="http://schemas.microsoft.com/office/drawing/2017/decorative" val="1"/>
              </a:ext>
            </a:extLst>
          </p:cNvPr>
          <p:cNvSpPr/>
          <p:nvPr/>
        </p:nvSpPr>
        <p:spPr>
          <a:xfrm>
            <a:off x="367560" y="4727160"/>
            <a:ext cx="318960" cy="3189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8" name="Oval 58">
            <a:extLst>
              <a:ext uri="{C183D7F6-B498-43B3-948B-1728B52AA6E4}">
                <adec:decorative xmlns:adec="http://schemas.microsoft.com/office/drawing/2017/decorative" val="1"/>
              </a:ext>
            </a:extLst>
          </p:cNvPr>
          <p:cNvSpPr/>
          <p:nvPr/>
        </p:nvSpPr>
        <p:spPr>
          <a:xfrm>
            <a:off x="367560" y="47271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59" name="Graphic 185">
            <a:extLst>
              <a:ext uri="{C183D7F6-B498-43B3-948B-1728B52AA6E4}">
                <adec:decorative xmlns:adec="http://schemas.microsoft.com/office/drawing/2017/decorative" val="1"/>
              </a:ext>
            </a:extLst>
          </p:cNvPr>
          <p:cNvGrpSpPr/>
          <p:nvPr/>
        </p:nvGrpSpPr>
        <p:grpSpPr>
          <a:xfrm>
            <a:off x="10504080" y="5801400"/>
            <a:ext cx="1053360" cy="468720"/>
            <a:chOff x="10504080" y="5801400"/>
            <a:chExt cx="1053360" cy="468720"/>
          </a:xfrm>
        </p:grpSpPr>
        <p:sp>
          <p:nvSpPr>
            <p:cNvPr id="160" name="Freeform: Shape 40">
              <a:extLst>
                <a:ext uri="{C183D7F6-B498-43B3-948B-1728B52AA6E4}">
                  <adec:decorative xmlns:adec="http://schemas.microsoft.com/office/drawing/2017/decorative" val="1"/>
                </a:ext>
              </a:extLst>
            </p:cNvPr>
            <p:cNvSpPr/>
            <p:nvPr/>
          </p:nvSpPr>
          <p:spPr>
            <a:xfrm>
              <a:off x="105040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1" name="Freeform: Shape 41">
              <a:extLst>
                <a:ext uri="{C183D7F6-B498-43B3-948B-1728B52AA6E4}">
                  <adec:decorative xmlns:adec="http://schemas.microsoft.com/office/drawing/2017/decorative" val="1"/>
                </a:ext>
              </a:extLst>
            </p:cNvPr>
            <p:cNvSpPr/>
            <p:nvPr/>
          </p:nvSpPr>
          <p:spPr>
            <a:xfrm>
              <a:off x="106786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2" name="Freeform: Shape 42">
              <a:extLst>
                <a:ext uri="{C183D7F6-B498-43B3-948B-1728B52AA6E4}">
                  <adec:decorative xmlns:adec="http://schemas.microsoft.com/office/drawing/2017/decorative" val="1"/>
                </a:ext>
              </a:extLst>
            </p:cNvPr>
            <p:cNvSpPr/>
            <p:nvPr/>
          </p:nvSpPr>
          <p:spPr>
            <a:xfrm>
              <a:off x="108536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3" name="Freeform: Shape 43">
              <a:extLst>
                <a:ext uri="{C183D7F6-B498-43B3-948B-1728B52AA6E4}">
                  <adec:decorative xmlns:adec="http://schemas.microsoft.com/office/drawing/2017/decorative" val="1"/>
                </a:ext>
              </a:extLst>
            </p:cNvPr>
            <p:cNvSpPr/>
            <p:nvPr/>
          </p:nvSpPr>
          <p:spPr>
            <a:xfrm>
              <a:off x="110282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4" name="Freeform: Shape 44">
              <a:extLst>
                <a:ext uri="{C183D7F6-B498-43B3-948B-1728B52AA6E4}">
                  <adec:decorative xmlns:adec="http://schemas.microsoft.com/office/drawing/2017/decorative" val="1"/>
                </a:ext>
              </a:extLst>
            </p:cNvPr>
            <p:cNvSpPr/>
            <p:nvPr/>
          </p:nvSpPr>
          <p:spPr>
            <a:xfrm>
              <a:off x="1120320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165" name="Graphic 185">
            <a:extLst>
              <a:ext uri="{C183D7F6-B498-43B3-948B-1728B52AA6E4}">
                <adec:decorative xmlns:adec="http://schemas.microsoft.com/office/drawing/2017/decorative" val="1"/>
              </a:ext>
            </a:extLst>
          </p:cNvPr>
          <p:cNvGrpSpPr/>
          <p:nvPr/>
        </p:nvGrpSpPr>
        <p:grpSpPr>
          <a:xfrm>
            <a:off x="10504080" y="5801400"/>
            <a:ext cx="1053360" cy="468720"/>
            <a:chOff x="10504080" y="5801400"/>
            <a:chExt cx="1053360" cy="468720"/>
          </a:xfrm>
        </p:grpSpPr>
        <p:sp>
          <p:nvSpPr>
            <p:cNvPr id="166" name="Freeform: Shape 63">
              <a:extLst>
                <a:ext uri="{C183D7F6-B498-43B3-948B-1728B52AA6E4}">
                  <adec:decorative xmlns:adec="http://schemas.microsoft.com/office/drawing/2017/decorative" val="1"/>
                </a:ext>
              </a:extLst>
            </p:cNvPr>
            <p:cNvSpPr/>
            <p:nvPr/>
          </p:nvSpPr>
          <p:spPr>
            <a:xfrm>
              <a:off x="105040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7" name="Freeform: Shape 48">
              <a:extLst>
                <a:ext uri="{C183D7F6-B498-43B3-948B-1728B52AA6E4}">
                  <adec:decorative xmlns:adec="http://schemas.microsoft.com/office/drawing/2017/decorative" val="1"/>
                </a:ext>
              </a:extLst>
            </p:cNvPr>
            <p:cNvSpPr/>
            <p:nvPr/>
          </p:nvSpPr>
          <p:spPr>
            <a:xfrm>
              <a:off x="106786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8" name="Freeform: Shape 49">
              <a:extLst>
                <a:ext uri="{C183D7F6-B498-43B3-948B-1728B52AA6E4}">
                  <adec:decorative xmlns:adec="http://schemas.microsoft.com/office/drawing/2017/decorative" val="1"/>
                </a:ext>
              </a:extLst>
            </p:cNvPr>
            <p:cNvSpPr/>
            <p:nvPr/>
          </p:nvSpPr>
          <p:spPr>
            <a:xfrm>
              <a:off x="108536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9" name="Freeform: Shape 50">
              <a:extLst>
                <a:ext uri="{C183D7F6-B498-43B3-948B-1728B52AA6E4}">
                  <adec:decorative xmlns:adec="http://schemas.microsoft.com/office/drawing/2017/decorative" val="1"/>
                </a:ext>
              </a:extLst>
            </p:cNvPr>
            <p:cNvSpPr/>
            <p:nvPr/>
          </p:nvSpPr>
          <p:spPr>
            <a:xfrm>
              <a:off x="110282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70" name="Freeform: Shape 51">
              <a:extLst>
                <a:ext uri="{C183D7F6-B498-43B3-948B-1728B52AA6E4}">
                  <adec:decorative xmlns:adec="http://schemas.microsoft.com/office/drawing/2017/decorative" val="1"/>
                </a:ext>
              </a:extLst>
            </p:cNvPr>
            <p:cNvSpPr/>
            <p:nvPr/>
          </p:nvSpPr>
          <p:spPr>
            <a:xfrm>
              <a:off x="1120320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1" name="Rectangle 3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2" name="Rectangle 38">
            <a:extLst>
              <a:ext uri="{C183D7F6-B498-43B3-948B-1728B52AA6E4}">
                <adec:decorative xmlns:adec="http://schemas.microsoft.com/office/drawing/2017/decorative" val="1"/>
              </a:ext>
            </a:extLst>
          </p:cNvPr>
          <p:cNvSpPr/>
          <p:nvPr/>
        </p:nvSpPr>
        <p:spPr>
          <a:xfrm>
            <a:off x="780840" y="1187280"/>
            <a:ext cx="5088600" cy="448236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3" name="Rectangle 39">
            <a:extLst>
              <a:ext uri="{C183D7F6-B498-43B3-948B-1728B52AA6E4}">
                <adec:decorative xmlns:adec="http://schemas.microsoft.com/office/drawing/2017/decorative" val="1"/>
              </a:ext>
            </a:extLst>
          </p:cNvPr>
          <p:cNvSpPr/>
          <p:nvPr/>
        </p:nvSpPr>
        <p:spPr>
          <a:xfrm>
            <a:off x="785160" y="1179000"/>
            <a:ext cx="5088600" cy="44823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4" name="Rectangle 40">
            <a:extLst>
              <a:ext uri="{C183D7F6-B498-43B3-948B-1728B52AA6E4}">
                <adec:decorative xmlns:adec="http://schemas.microsoft.com/office/drawing/2017/decorative" val="1"/>
              </a:ext>
            </a:extLst>
          </p:cNvPr>
          <p:cNvSpPr/>
          <p:nvPr/>
        </p:nvSpPr>
        <p:spPr>
          <a:xfrm>
            <a:off x="743760" y="1130760"/>
            <a:ext cx="5038560" cy="443808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75" name="Graphic 38">
            <a:extLst>
              <a:ext uri="{C183D7F6-B498-43B3-948B-1728B52AA6E4}">
                <adec:decorative xmlns:adec="http://schemas.microsoft.com/office/drawing/2017/decorative" val="1"/>
              </a:ext>
            </a:extLst>
          </p:cNvPr>
          <p:cNvGrpSpPr/>
          <p:nvPr/>
        </p:nvGrpSpPr>
        <p:grpSpPr>
          <a:xfrm>
            <a:off x="102960" y="1424160"/>
            <a:ext cx="1354320" cy="502560"/>
            <a:chOff x="102960" y="1424160"/>
            <a:chExt cx="1354320" cy="502560"/>
          </a:xfrm>
        </p:grpSpPr>
        <p:sp>
          <p:nvSpPr>
            <p:cNvPr id="176" name="Freeform: Shape 16">
              <a:extLst>
                <a:ext uri="{C183D7F6-B498-43B3-948B-1728B52AA6E4}">
                  <adec:decorative xmlns:adec="http://schemas.microsoft.com/office/drawing/2017/decorative" val="1"/>
                </a:ext>
              </a:extLst>
            </p:cNvPr>
            <p:cNvSpPr/>
            <p:nvPr/>
          </p:nvSpPr>
          <p:spPr>
            <a:xfrm>
              <a:off x="102960" y="1424160"/>
              <a:ext cx="1354320" cy="193680"/>
            </a:xfrm>
            <a:custGeom>
              <a:avLst/>
              <a:gdLst>
                <a:gd name="textAreaLeft" fmla="*/ 0 w 1354320"/>
                <a:gd name="textAreaRight" fmla="*/ 1355400 w 1354320"/>
                <a:gd name="textAreaTop" fmla="*/ 0 h 193680"/>
                <a:gd name="textAreaBottom" fmla="*/ 194760 h 19368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77" name="Freeform: Shape 42">
              <a:extLst>
                <a:ext uri="{C183D7F6-B498-43B3-948B-1728B52AA6E4}">
                  <adec:decorative xmlns:adec="http://schemas.microsoft.com/office/drawing/2017/decorative" val="1"/>
                </a:ext>
              </a:extLst>
            </p:cNvPr>
            <p:cNvSpPr/>
            <p:nvPr/>
          </p:nvSpPr>
          <p:spPr>
            <a:xfrm>
              <a:off x="102960" y="1733040"/>
              <a:ext cx="1354320" cy="193680"/>
            </a:xfrm>
            <a:custGeom>
              <a:avLst/>
              <a:gdLst>
                <a:gd name="textAreaLeft" fmla="*/ 0 w 1354320"/>
                <a:gd name="textAreaRight" fmla="*/ 1355400 w 1354320"/>
                <a:gd name="textAreaTop" fmla="*/ 0 h 193680"/>
                <a:gd name="textAreaBottom" fmla="*/ 194760 h 19368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78" name="Graphic 212">
            <a:extLst>
              <a:ext uri="{C183D7F6-B498-43B3-948B-1728B52AA6E4}">
                <adec:decorative xmlns:adec="http://schemas.microsoft.com/office/drawing/2017/decorative" val="1"/>
              </a:ext>
            </a:extLst>
          </p:cNvPr>
          <p:cNvSpPr/>
          <p:nvPr/>
        </p:nvSpPr>
        <p:spPr>
          <a:xfrm>
            <a:off x="4402440" y="62964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9" name="Graphic 212">
            <a:extLst>
              <a:ext uri="{C183D7F6-B498-43B3-948B-1728B52AA6E4}">
                <adec:decorative xmlns:adec="http://schemas.microsoft.com/office/drawing/2017/decorative" val="1"/>
              </a:ext>
            </a:extLst>
          </p:cNvPr>
          <p:cNvSpPr/>
          <p:nvPr/>
        </p:nvSpPr>
        <p:spPr>
          <a:xfrm>
            <a:off x="4402440" y="62964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80" name="Graphic 4">
            <a:extLst>
              <a:ext uri="{C183D7F6-B498-43B3-948B-1728B52AA6E4}">
                <adec:decorative xmlns:adec="http://schemas.microsoft.com/office/drawing/2017/decorative" val="1"/>
              </a:ext>
            </a:extLst>
          </p:cNvPr>
          <p:cNvGrpSpPr/>
          <p:nvPr/>
        </p:nvGrpSpPr>
        <p:grpSpPr>
          <a:xfrm>
            <a:off x="5532840" y="5188680"/>
            <a:ext cx="1075320" cy="1075680"/>
            <a:chOff x="5532840" y="5188680"/>
            <a:chExt cx="1075320" cy="1075680"/>
          </a:xfrm>
        </p:grpSpPr>
        <p:sp>
          <p:nvSpPr>
            <p:cNvPr id="181" name="Freeform: Shape 24">
              <a:extLst>
                <a:ext uri="{C183D7F6-B498-43B3-948B-1728B52AA6E4}">
                  <adec:decorative xmlns:adec="http://schemas.microsoft.com/office/drawing/2017/decorative" val="1"/>
                </a:ext>
              </a:extLst>
            </p:cNvPr>
            <p:cNvSpPr/>
            <p:nvPr/>
          </p:nvSpPr>
          <p:spPr>
            <a:xfrm>
              <a:off x="5593320" y="5249160"/>
              <a:ext cx="227520" cy="227520"/>
            </a:xfrm>
            <a:custGeom>
              <a:avLst/>
              <a:gdLst>
                <a:gd name="textAreaLeft" fmla="*/ 0 w 227520"/>
                <a:gd name="textAreaRight" fmla="*/ 228600 w 227520"/>
                <a:gd name="textAreaTop" fmla="*/ 0 h 227520"/>
                <a:gd name="textAreaBottom" fmla="*/ 228600 h 227520"/>
              </a:gdLst>
              <a:ah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2" name="Freeform: Shape 25">
              <a:extLst>
                <a:ext uri="{C183D7F6-B498-43B3-948B-1728B52AA6E4}">
                  <adec:decorative xmlns:adec="http://schemas.microsoft.com/office/drawing/2017/decorative" val="1"/>
                </a:ext>
              </a:extLst>
            </p:cNvPr>
            <p:cNvSpPr/>
            <p:nvPr/>
          </p:nvSpPr>
          <p:spPr>
            <a:xfrm>
              <a:off x="5536440" y="5192640"/>
              <a:ext cx="464760" cy="464760"/>
            </a:xfrm>
            <a:custGeom>
              <a:avLst/>
              <a:gdLst>
                <a:gd name="textAreaLeft" fmla="*/ 0 w 464760"/>
                <a:gd name="textAreaRight" fmla="*/ 465840 w 464760"/>
                <a:gd name="textAreaTop" fmla="*/ 0 h 464760"/>
                <a:gd name="textAreaBottom" fmla="*/ 465840 h 464760"/>
              </a:gdLst>
              <a:ah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3" name="Freeform: Shape 26">
              <a:extLst>
                <a:ext uri="{C183D7F6-B498-43B3-948B-1728B52AA6E4}">
                  <adec:decorative xmlns:adec="http://schemas.microsoft.com/office/drawing/2017/decorative" val="1"/>
                </a:ext>
              </a:extLst>
            </p:cNvPr>
            <p:cNvSpPr/>
            <p:nvPr/>
          </p:nvSpPr>
          <p:spPr>
            <a:xfrm>
              <a:off x="5532840" y="5188680"/>
              <a:ext cx="594000" cy="594000"/>
            </a:xfrm>
            <a:custGeom>
              <a:avLst/>
              <a:gdLst>
                <a:gd name="textAreaLeft" fmla="*/ 0 w 594000"/>
                <a:gd name="textAreaRight" fmla="*/ 595080 w 594000"/>
                <a:gd name="textAreaTop" fmla="*/ 0 h 594000"/>
                <a:gd name="textAreaBottom" fmla="*/ 595080 h 594000"/>
              </a:gdLst>
              <a:ah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4" name="Freeform: Shape 27">
              <a:extLst>
                <a:ext uri="{C183D7F6-B498-43B3-948B-1728B52AA6E4}">
                  <adec:decorative xmlns:adec="http://schemas.microsoft.com/office/drawing/2017/decorative" val="1"/>
                </a:ext>
              </a:extLst>
            </p:cNvPr>
            <p:cNvSpPr/>
            <p:nvPr/>
          </p:nvSpPr>
          <p:spPr>
            <a:xfrm>
              <a:off x="5548680" y="5204520"/>
              <a:ext cx="681120" cy="681120"/>
            </a:xfrm>
            <a:custGeom>
              <a:avLst/>
              <a:gdLst>
                <a:gd name="textAreaLeft" fmla="*/ 0 w 681120"/>
                <a:gd name="textAreaRight" fmla="*/ 682200 w 681120"/>
                <a:gd name="textAreaTop" fmla="*/ 0 h 681120"/>
                <a:gd name="textAreaBottom" fmla="*/ 682200 h 681120"/>
              </a:gdLst>
              <a:ah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5" name="Freeform: Shape 28">
              <a:extLst>
                <a:ext uri="{C183D7F6-B498-43B3-948B-1728B52AA6E4}">
                  <adec:decorative xmlns:adec="http://schemas.microsoft.com/office/drawing/2017/decorative" val="1"/>
                </a:ext>
              </a:extLst>
            </p:cNvPr>
            <p:cNvSpPr/>
            <p:nvPr/>
          </p:nvSpPr>
          <p:spPr>
            <a:xfrm>
              <a:off x="5581080" y="5237280"/>
              <a:ext cx="736560" cy="736560"/>
            </a:xfrm>
            <a:custGeom>
              <a:avLst/>
              <a:gdLst>
                <a:gd name="textAreaLeft" fmla="*/ 0 w 736560"/>
                <a:gd name="textAreaRight" fmla="*/ 737640 w 736560"/>
                <a:gd name="textAreaTop" fmla="*/ 0 h 736560"/>
                <a:gd name="textAreaBottom" fmla="*/ 737640 h 736560"/>
              </a:gdLst>
              <a:ah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6" name="Freeform: Shape 29">
              <a:extLst>
                <a:ext uri="{C183D7F6-B498-43B3-948B-1728B52AA6E4}">
                  <adec:decorative xmlns:adec="http://schemas.microsoft.com/office/drawing/2017/decorative" val="1"/>
                </a:ext>
              </a:extLst>
            </p:cNvPr>
            <p:cNvSpPr/>
            <p:nvPr/>
          </p:nvSpPr>
          <p:spPr>
            <a:xfrm>
              <a:off x="5625720" y="5281920"/>
              <a:ext cx="768240" cy="768240"/>
            </a:xfrm>
            <a:custGeom>
              <a:avLst/>
              <a:gdLst>
                <a:gd name="textAreaLeft" fmla="*/ 0 w 768240"/>
                <a:gd name="textAreaRight" fmla="*/ 769320 w 768240"/>
                <a:gd name="textAreaTop" fmla="*/ 0 h 768240"/>
                <a:gd name="textAreaBottom" fmla="*/ 769320 h 768240"/>
              </a:gdLst>
              <a:ah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7" name="Freeform: Shape 30">
              <a:extLst>
                <a:ext uri="{C183D7F6-B498-43B3-948B-1728B52AA6E4}">
                  <adec:decorative xmlns:adec="http://schemas.microsoft.com/office/drawing/2017/decorative" val="1"/>
                </a:ext>
              </a:extLst>
            </p:cNvPr>
            <p:cNvSpPr/>
            <p:nvPr/>
          </p:nvSpPr>
          <p:spPr>
            <a:xfrm>
              <a:off x="5681520" y="5337360"/>
              <a:ext cx="778320" cy="778320"/>
            </a:xfrm>
            <a:custGeom>
              <a:avLst/>
              <a:gdLst>
                <a:gd name="textAreaLeft" fmla="*/ 0 w 778320"/>
                <a:gd name="textAreaRight" fmla="*/ 779400 w 778320"/>
                <a:gd name="textAreaTop" fmla="*/ 0 h 778320"/>
                <a:gd name="textAreaBottom" fmla="*/ 779400 h 778320"/>
              </a:gdLst>
              <a:ah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8" name="Freeform: Shape 31">
              <a:extLst>
                <a:ext uri="{C183D7F6-B498-43B3-948B-1728B52AA6E4}">
                  <adec:decorative xmlns:adec="http://schemas.microsoft.com/office/drawing/2017/decorative" val="1"/>
                </a:ext>
              </a:extLst>
            </p:cNvPr>
            <p:cNvSpPr/>
            <p:nvPr/>
          </p:nvSpPr>
          <p:spPr>
            <a:xfrm>
              <a:off x="5748120" y="5403240"/>
              <a:ext cx="767160" cy="768240"/>
            </a:xfrm>
            <a:custGeom>
              <a:avLst/>
              <a:gdLst>
                <a:gd name="textAreaLeft" fmla="*/ 0 w 767160"/>
                <a:gd name="textAreaRight" fmla="*/ 768240 w 767160"/>
                <a:gd name="textAreaTop" fmla="*/ 0 h 768240"/>
                <a:gd name="textAreaBottom" fmla="*/ 769320 h 768240"/>
              </a:gdLst>
              <a:ah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9" name="Freeform: Shape 32">
              <a:extLst>
                <a:ext uri="{C183D7F6-B498-43B3-948B-1728B52AA6E4}">
                  <adec:decorative xmlns:adec="http://schemas.microsoft.com/office/drawing/2017/decorative" val="1"/>
                </a:ext>
              </a:extLst>
            </p:cNvPr>
            <p:cNvSpPr/>
            <p:nvPr/>
          </p:nvSpPr>
          <p:spPr>
            <a:xfrm>
              <a:off x="5823000" y="5479200"/>
              <a:ext cx="736920" cy="736920"/>
            </a:xfrm>
            <a:custGeom>
              <a:avLst/>
              <a:gdLst>
                <a:gd name="textAreaLeft" fmla="*/ 0 w 736920"/>
                <a:gd name="textAreaRight" fmla="*/ 738000 w 736920"/>
                <a:gd name="textAreaTop" fmla="*/ 0 h 736920"/>
                <a:gd name="textAreaBottom" fmla="*/ 738000 h 736920"/>
              </a:gdLst>
              <a:ah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0" name="Freeform: Shape 33">
              <a:extLst>
                <a:ext uri="{C183D7F6-B498-43B3-948B-1728B52AA6E4}">
                  <adec:decorative xmlns:adec="http://schemas.microsoft.com/office/drawing/2017/decorative" val="1"/>
                </a:ext>
              </a:extLst>
            </p:cNvPr>
            <p:cNvSpPr/>
            <p:nvPr/>
          </p:nvSpPr>
          <p:spPr>
            <a:xfrm>
              <a:off x="5911200" y="5567400"/>
              <a:ext cx="681120" cy="681120"/>
            </a:xfrm>
            <a:custGeom>
              <a:avLst/>
              <a:gdLst>
                <a:gd name="textAreaLeft" fmla="*/ 0 w 681120"/>
                <a:gd name="textAreaRight" fmla="*/ 682200 w 681120"/>
                <a:gd name="textAreaTop" fmla="*/ 0 h 681120"/>
                <a:gd name="textAreaBottom" fmla="*/ 682200 h 681120"/>
              </a:gdLst>
              <a:ah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1" name="Freeform: Shape 34">
              <a:extLst>
                <a:ext uri="{C183D7F6-B498-43B3-948B-1728B52AA6E4}">
                  <adec:decorative xmlns:adec="http://schemas.microsoft.com/office/drawing/2017/decorative" val="1"/>
                </a:ext>
              </a:extLst>
            </p:cNvPr>
            <p:cNvSpPr/>
            <p:nvPr/>
          </p:nvSpPr>
          <p:spPr>
            <a:xfrm>
              <a:off x="6014160" y="5670360"/>
              <a:ext cx="594000" cy="594000"/>
            </a:xfrm>
            <a:custGeom>
              <a:avLst/>
              <a:gdLst>
                <a:gd name="textAreaLeft" fmla="*/ 0 w 594000"/>
                <a:gd name="textAreaRight" fmla="*/ 595080 w 594000"/>
                <a:gd name="textAreaTop" fmla="*/ 0 h 594000"/>
                <a:gd name="textAreaBottom" fmla="*/ 595080 h 594000"/>
              </a:gdLst>
              <a:ah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2" name="Freeform: Shape 35">
              <a:extLst>
                <a:ext uri="{C183D7F6-B498-43B3-948B-1728B52AA6E4}">
                  <adec:decorative xmlns:adec="http://schemas.microsoft.com/office/drawing/2017/decorative" val="1"/>
                </a:ext>
              </a:extLst>
            </p:cNvPr>
            <p:cNvSpPr/>
            <p:nvPr/>
          </p:nvSpPr>
          <p:spPr>
            <a:xfrm>
              <a:off x="6139800" y="5795640"/>
              <a:ext cx="464760" cy="464760"/>
            </a:xfrm>
            <a:custGeom>
              <a:avLst/>
              <a:gdLst>
                <a:gd name="textAreaLeft" fmla="*/ 0 w 464760"/>
                <a:gd name="textAreaRight" fmla="*/ 465840 w 464760"/>
                <a:gd name="textAreaTop" fmla="*/ 0 h 464760"/>
                <a:gd name="textAreaBottom" fmla="*/ 465840 h 464760"/>
              </a:gdLst>
              <a:ah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3" name="Freeform: Shape 36">
              <a:extLst>
                <a:ext uri="{C183D7F6-B498-43B3-948B-1728B52AA6E4}">
                  <adec:decorative xmlns:adec="http://schemas.microsoft.com/office/drawing/2017/decorative" val="1"/>
                </a:ext>
              </a:extLst>
            </p:cNvPr>
            <p:cNvSpPr/>
            <p:nvPr/>
          </p:nvSpPr>
          <p:spPr>
            <a:xfrm>
              <a:off x="6320520" y="5976360"/>
              <a:ext cx="227160" cy="227160"/>
            </a:xfrm>
            <a:custGeom>
              <a:avLst/>
              <a:gdLst>
                <a:gd name="textAreaLeft" fmla="*/ 0 w 227160"/>
                <a:gd name="textAreaRight" fmla="*/ 228240 w 227160"/>
                <a:gd name="textAreaTop" fmla="*/ 0 h 227160"/>
                <a:gd name="textAreaBottom" fmla="*/ 228240 h 227160"/>
              </a:gdLst>
              <a:ah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94" name="PlaceHolder 1"/>
          <p:cNvSpPr>
            <a:spLocks noGrp="1"/>
          </p:cNvSpPr>
          <p:nvPr>
            <p:ph type="title"/>
          </p:nvPr>
        </p:nvSpPr>
        <p:spPr>
          <a:xfrm>
            <a:off x="838080" y="1391760"/>
            <a:ext cx="4904280" cy="404100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Creating our own dataset </a:t>
            </a:r>
            <a:endParaRPr b="0" lang="en-US" sz="4400" spc="-1" strike="noStrike">
              <a:solidFill>
                <a:srgbClr val="000000"/>
              </a:solidFill>
              <a:latin typeface="Arial"/>
            </a:endParaRPr>
          </a:p>
        </p:txBody>
      </p:sp>
      <p:sp>
        <p:nvSpPr>
          <p:cNvPr id="195" name="PlaceHolder 2"/>
          <p:cNvSpPr>
            <a:spLocks noGrp="1"/>
          </p:cNvSpPr>
          <p:nvPr>
            <p:ph/>
          </p:nvPr>
        </p:nvSpPr>
        <p:spPr>
          <a:xfrm>
            <a:off x="6477120" y="1130760"/>
            <a:ext cx="497376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13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Setting up Roboflow</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Researched different compatible and easy-to-operate datasets. Surfed websites like Kaggle, ImageNet, and Roboflow. Finally, decided to create the dataset on Roboflow.</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Creating Custom Dataset</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Watched relevant YouTube videos on how to set up or initialize the dataset and uploaded stored pictures.</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Annotation and Labeling</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Applied labels to waste objects, such as giving the label "Plastic Bottle" to various bottles including drinking water bottles, packaged bottles, and crushed or crumbled bottles.</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Used layers to cover the waste objects in the image and mapped them to classes corresponding to specific waste types.</a:t>
            </a:r>
            <a:endParaRPr b="0" lang="en-US" sz="1600" spc="-1" strike="noStrike">
              <a:solidFill>
                <a:srgbClr val="000000"/>
              </a:solidFill>
              <a:latin typeface="Arial"/>
            </a:endParaRPr>
          </a:p>
          <a:p>
            <a:pPr indent="0" defTabSz="914400">
              <a:lnSpc>
                <a:spcPct val="90000"/>
              </a:lnSpc>
              <a:spcBef>
                <a:spcPts val="1001"/>
              </a:spcBef>
              <a:buNone/>
              <a:tabLst>
                <a:tab algn="l" pos="0"/>
              </a:tabLst>
            </a:pPr>
            <a:endParaRPr b="0" lang="en-US" sz="1300" spc="-1" strike="noStrike">
              <a:solidFill>
                <a:srgbClr val="000000"/>
              </a:solidFill>
              <a:latin typeface="Arial"/>
            </a:endParaRPr>
          </a:p>
        </p:txBody>
      </p:sp>
    </p:spTree>
  </p:cSld>
  <mc:AlternateContent>
    <mc:Choice Requires="p14">
      <p:transition spd="slow" p14:dur="1750">
        <p:random/>
      </p:transition>
    </mc:Choice>
    <mc:Fallback>
      <p:transition spd="slow">
        <p:random/>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6" name="Rectangle 31">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97" name="PlaceHolder 1"/>
          <p:cNvSpPr>
            <a:spLocks noGrp="1"/>
          </p:cNvSpPr>
          <p:nvPr>
            <p:ph type="title"/>
          </p:nvPr>
        </p:nvSpPr>
        <p:spPr>
          <a:xfrm>
            <a:off x="838080" y="448560"/>
            <a:ext cx="4706640" cy="1224720"/>
          </a:xfrm>
          <a:prstGeom prst="rect">
            <a:avLst/>
          </a:prstGeom>
          <a:noFill/>
          <a:ln w="0">
            <a:noFill/>
          </a:ln>
        </p:spPr>
        <p:txBody>
          <a:bodyPr lIns="91440" rIns="91440" tIns="45720" bIns="45720" anchor="b">
            <a:normAutofit fontScale="87222" lnSpcReduction="10000"/>
          </a:bodyPr>
          <a:p>
            <a:pPr indent="0" defTabSz="914400">
              <a:lnSpc>
                <a:spcPct val="90000"/>
              </a:lnSpc>
              <a:buNone/>
              <a:tabLst>
                <a:tab algn="l" pos="0"/>
              </a:tabLst>
            </a:pPr>
            <a:r>
              <a:rPr b="0" lang="en-US" sz="3200" spc="-1" strike="noStrike">
                <a:solidFill>
                  <a:schemeClr val="lt1"/>
                </a:solidFill>
                <a:latin typeface="Aptos Display"/>
              </a:rPr>
              <a:t>Different wastes annotated in a single frame.</a:t>
            </a:r>
            <a:endParaRPr b="0" lang="en-US" sz="3200" spc="-1" strike="noStrike">
              <a:solidFill>
                <a:srgbClr val="000000"/>
              </a:solidFill>
              <a:latin typeface="Arial"/>
            </a:endParaRPr>
          </a:p>
        </p:txBody>
      </p:sp>
      <p:cxnSp>
        <p:nvCxnSpPr>
          <p:cNvPr id="198" name="Straight Connector 32">
            <a:extLst>
              <a:ext uri="{C183D7F6-B498-43B3-948B-1728B52AA6E4}">
                <adec:decorative xmlns:adec="http://schemas.microsoft.com/office/drawing/2017/decorative" val="1"/>
              </a:ext>
            </a:extLst>
          </p:cNvPr>
          <p:cNvCxnSpPr/>
          <p:nvPr/>
        </p:nvCxnSpPr>
        <p:spPr>
          <a:xfrm flipH="1">
            <a:off x="831600" y="1749600"/>
            <a:ext cx="4719600" cy="1080"/>
          </a:xfrm>
          <a:prstGeom prst="straightConnector1">
            <a:avLst/>
          </a:prstGeom>
          <a:ln w="0">
            <a:solidFill>
              <a:srgbClr val="4ea72e"/>
            </a:solidFill>
          </a:ln>
        </p:spPr>
      </p:cxnSp>
      <p:pic>
        <p:nvPicPr>
          <p:cNvPr id="199" name="Content Placeholder 1" descr=""/>
          <p:cNvPicPr/>
          <p:nvPr/>
        </p:nvPicPr>
        <p:blipFill>
          <a:blip r:embed="rId1"/>
          <a:stretch/>
        </p:blipFill>
        <p:spPr>
          <a:xfrm>
            <a:off x="182160" y="1963800"/>
            <a:ext cx="6351120" cy="3537360"/>
          </a:xfrm>
          <a:prstGeom prst="rect">
            <a:avLst/>
          </a:prstGeom>
          <a:ln w="0">
            <a:noFill/>
          </a:ln>
        </p:spPr>
      </p:pic>
      <p:cxnSp>
        <p:nvCxnSpPr>
          <p:cNvPr id="200" name="Straight Connector 34">
            <a:extLst>
              <a:ext uri="{C183D7F6-B498-43B3-948B-1728B52AA6E4}">
                <adec:decorative xmlns:adec="http://schemas.microsoft.com/office/drawing/2017/decorative" val="1"/>
              </a:ext>
            </a:extLst>
          </p:cNvPr>
          <p:cNvCxnSpPr/>
          <p:nvPr/>
        </p:nvCxnSpPr>
        <p:spPr>
          <a:xfrm flipH="1">
            <a:off x="833760" y="5707440"/>
            <a:ext cx="4715280" cy="1080"/>
          </a:xfrm>
          <a:prstGeom prst="straightConnector1">
            <a:avLst/>
          </a:prstGeom>
          <a:ln w="0">
            <a:solidFill>
              <a:srgbClr val="4ea72e"/>
            </a:solidFill>
          </a:ln>
        </p:spPr>
      </p:cxnSp>
      <p:pic>
        <p:nvPicPr>
          <p:cNvPr id="201" name="Content Placeholder 5" descr="A group of food items on a table&#10;&#10;Description automatically generated"/>
          <p:cNvPicPr/>
          <p:nvPr/>
        </p:nvPicPr>
        <p:blipFill>
          <a:blip r:embed="rId2"/>
          <a:stretch/>
        </p:blipFill>
        <p:spPr>
          <a:xfrm>
            <a:off x="6525360" y="659520"/>
            <a:ext cx="5665320" cy="5537880"/>
          </a:xfrm>
          <a:prstGeom prst="rect">
            <a:avLst/>
          </a:prstGeom>
          <a:ln w="0">
            <a:noFill/>
          </a:ln>
        </p:spPr>
      </p:pic>
    </p:spTree>
  </p:cSld>
  <mc:AlternateContent>
    <mc:Choice Requires="p14">
      <p:transition spd="slow" p14:dur="1750">
        <p:random/>
      </p:transition>
    </mc:Choice>
    <mc:Fallback>
      <p:transition spd="slow">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2" name="Rectangle 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3" name="Oval 9">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4" name="Oval 11">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5" name="Oval 13">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6" name="PlaceHolder 1"/>
          <p:cNvSpPr>
            <a:spLocks noGrp="1"/>
          </p:cNvSpPr>
          <p:nvPr>
            <p:ph type="title"/>
          </p:nvPr>
        </p:nvSpPr>
        <p:spPr>
          <a:xfrm>
            <a:off x="968400" y="1877400"/>
            <a:ext cx="428940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Augmentation  &amp; Preprocessing </a:t>
            </a:r>
            <a:endParaRPr b="0" lang="en-US" sz="4400" spc="-1" strike="noStrike">
              <a:solidFill>
                <a:srgbClr val="000000"/>
              </a:solidFill>
              <a:latin typeface="Arial"/>
            </a:endParaRPr>
          </a:p>
        </p:txBody>
      </p:sp>
      <p:grpSp>
        <p:nvGrpSpPr>
          <p:cNvPr id="207" name="Group 15">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208" name="Freeform: Shape 16">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09" name="Freeform: Shape 17">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210"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11"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12" name="Oval 23">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13" name="Oval 25">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14" name="PlaceHolder 2"/>
          <p:cNvSpPr>
            <a:spLocks noGrp="1"/>
          </p:cNvSpPr>
          <p:nvPr>
            <p:ph/>
          </p:nvPr>
        </p:nvSpPr>
        <p:spPr>
          <a:xfrm>
            <a:off x="6234840" y="1130760"/>
            <a:ext cx="5216040" cy="43502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Preprocessing-  </a:t>
            </a:r>
            <a:r>
              <a:rPr b="0" lang="en-IN" sz="2200" spc="-1" strike="noStrike">
                <a:solidFill>
                  <a:schemeClr val="lt1"/>
                </a:solidFill>
                <a:latin typeface="Aptos"/>
              </a:rPr>
              <a:t>Properly orienting the images using auto orient and then resizing stretching the image to 640*640. This is the preprocessing phase.</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Augmentation- </a:t>
            </a:r>
            <a:r>
              <a:rPr b="0" lang="en-IN" sz="2200" spc="-1" strike="noStrike">
                <a:solidFill>
                  <a:schemeClr val="lt1"/>
                </a:solidFill>
                <a:latin typeface="Aptos"/>
              </a:rPr>
              <a:t>Performed transitions and transforms to the images already present in the dataset to increase the number of images in dataset. Basically, we have applied the h-v flip operation. This will help us making our model more accurate and precise.</a:t>
            </a:r>
            <a:endParaRPr b="0" lang="en-US" sz="2200" spc="-1" strike="noStrike">
              <a:solidFill>
                <a:srgbClr val="000000"/>
              </a:solidFill>
              <a:latin typeface="Arial"/>
            </a:endParaRPr>
          </a:p>
        </p:txBody>
      </p:sp>
      <p:grpSp>
        <p:nvGrpSpPr>
          <p:cNvPr id="215" name="Graphic 185">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216" name="Freeform: Shape 28">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7" name="Freeform: Shape 29">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8" name="Freeform: Shape 30">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9" name="Freeform: Shape 31">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20" name="Freeform: Shape 32">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3800" cy="475380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3800" cy="475380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3800" cy="475380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5" name="PlaceHolder 1"/>
          <p:cNvSpPr>
            <a:spLocks noGrp="1"/>
          </p:cNvSpPr>
          <p:nvPr>
            <p:ph type="title"/>
          </p:nvPr>
        </p:nvSpPr>
        <p:spPr>
          <a:xfrm>
            <a:off x="1102320" y="1877400"/>
            <a:ext cx="4029120" cy="32144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Training &amp; Validating the model </a:t>
            </a:r>
            <a:endParaRPr b="0" lang="en-US" sz="4400" spc="-1" strike="noStrike">
              <a:solidFill>
                <a:srgbClr val="000000"/>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0840" cy="716400"/>
            <a:chOff x="0" y="378000"/>
            <a:chExt cx="1860840" cy="716400"/>
          </a:xfrm>
        </p:grpSpPr>
        <p:sp>
          <p:nvSpPr>
            <p:cNvPr id="227" name="Freeform: Shape 16">
              <a:extLst>
                <a:ext uri="{C183D7F6-B498-43B3-948B-1728B52AA6E4}">
                  <adec:decorative xmlns:adec="http://schemas.microsoft.com/office/drawing/2017/decorative" val="1"/>
                </a:ext>
              </a:extLst>
            </p:cNvPr>
            <p:cNvSpPr/>
            <p:nvPr/>
          </p:nvSpPr>
          <p:spPr>
            <a:xfrm>
              <a:off x="0" y="37800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320" cy="913320"/>
          </a:xfrm>
          <a:custGeom>
            <a:avLst/>
            <a:gdLst>
              <a:gd name="textAreaLeft" fmla="*/ 0 w 913320"/>
              <a:gd name="textAreaRight" fmla="*/ 914400 w 913320"/>
              <a:gd name="textAreaTop" fmla="*/ 0 h 913320"/>
              <a:gd name="textAreaBottom" fmla="*/ 914400 h 91332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3" name="PlaceHolder 2"/>
          <p:cNvSpPr>
            <a:spLocks noGrp="1"/>
          </p:cNvSpPr>
          <p:nvPr>
            <p:ph/>
          </p:nvPr>
        </p:nvSpPr>
        <p:spPr>
          <a:xfrm>
            <a:off x="6234840" y="1130760"/>
            <a:ext cx="5216040" cy="4350240"/>
          </a:xfrm>
          <a:prstGeom prst="rect">
            <a:avLst/>
          </a:prstGeom>
          <a:noFill/>
          <a:ln w="0">
            <a:noFill/>
          </a:ln>
        </p:spPr>
        <p:txBody>
          <a:bodyPr lIns="91440" rIns="91440" tIns="45720" bIns="45720" anchor="t">
            <a:normAutofit fontScale="98333" lnSpcReduction="10000"/>
          </a:bodyPr>
          <a:p>
            <a:pPr marL="228600" indent="-228600" defTabSz="914400">
              <a:lnSpc>
                <a:spcPct val="90000"/>
              </a:lnSpc>
              <a:spcBef>
                <a:spcPts val="1001"/>
              </a:spcBef>
              <a:buClr>
                <a:srgbClr val="ffffff"/>
              </a:buClr>
              <a:buFont typeface="Arial"/>
              <a:buChar char="•"/>
            </a:pPr>
            <a:r>
              <a:rPr b="1" lang="en-US" sz="2400" spc="-1" strike="noStrike">
                <a:solidFill>
                  <a:schemeClr val="lt1"/>
                </a:solidFill>
                <a:latin typeface="Aptos"/>
              </a:rPr>
              <a:t>Training Phase- </a:t>
            </a:r>
            <a:r>
              <a:rPr b="0" lang="en-US" sz="2400" spc="-1" strike="noStrike">
                <a:solidFill>
                  <a:schemeClr val="lt1"/>
                </a:solidFill>
                <a:latin typeface="Aptos"/>
              </a:rPr>
              <a:t>After creating our own custom dataset we have trained the waste detection and segregation model using YOLOV8. After successfully training the model we were able to generate the required files (the .pt files).</a:t>
            </a:r>
            <a:endParaRPr b="0" lang="en-US" sz="24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US" sz="2400" spc="-1" strike="noStrike">
                <a:solidFill>
                  <a:schemeClr val="lt1"/>
                </a:solidFill>
                <a:latin typeface="Aptos"/>
              </a:rPr>
              <a:t>Validation- </a:t>
            </a:r>
            <a:r>
              <a:rPr b="0" lang="en-US" sz="2400" spc="-1" strike="noStrike">
                <a:solidFill>
                  <a:schemeClr val="lt1"/>
                </a:solidFill>
                <a:latin typeface="Aptos"/>
              </a:rPr>
              <a:t> We used the .pt files generated (as mentioned above) to validate our model. We also used YOLOV8 to validate our model. </a:t>
            </a:r>
            <a:endParaRPr b="0" lang="en-US" sz="2400" spc="-1" strike="noStrike">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360" cy="468720"/>
            <a:chOff x="9812160" y="6139440"/>
            <a:chExt cx="1053360" cy="46872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0" name="Rectangle 44">
            <a:extLst>
              <a:ext uri="{C183D7F6-B498-43B3-948B-1728B52AA6E4}">
                <adec:decorative xmlns:adec="http://schemas.microsoft.com/office/drawing/2017/decorative" val="1"/>
              </a:ext>
            </a:extLst>
          </p:cNvPr>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41" name="Group 46">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grpSp>
          <p:nvGrpSpPr>
            <p:cNvPr id="242" name="Group 47">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sp>
            <p:nvSpPr>
              <p:cNvPr id="243" name="Freeform: Shape 51">
                <a:extLst>
                  <a:ext uri="{C183D7F6-B498-43B3-948B-1728B52AA6E4}">
                    <adec:decorative xmlns:adec="http://schemas.microsoft.com/office/drawing/2017/decorative" val="1"/>
                  </a:ext>
                </a:extLst>
              </p:cNvPr>
              <p:cNvSpPr/>
              <p:nvPr/>
            </p:nvSpPr>
            <p:spPr>
              <a:xfrm>
                <a:off x="0" y="24732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44" name="Freeform: Shape 52">
                <a:extLst>
                  <a:ext uri="{C183D7F6-B498-43B3-948B-1728B52AA6E4}">
                    <adec:decorative xmlns:adec="http://schemas.microsoft.com/office/drawing/2017/decorative" val="1"/>
                  </a:ext>
                </a:extLst>
              </p:cNvPr>
              <p:cNvSpPr/>
              <p:nvPr/>
            </p:nvSpPr>
            <p:spPr>
              <a:xfrm>
                <a:off x="0" y="6868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245" name="Group 48">
              <a:extLst>
                <a:ext uri="{C183D7F6-B498-43B3-948B-1728B52AA6E4}">
                  <adec:decorative xmlns:adec="http://schemas.microsoft.com/office/drawing/2017/decorative" val="1"/>
                </a:ext>
              </a:extLst>
            </p:cNvPr>
            <p:cNvGrpSpPr/>
            <p:nvPr/>
          </p:nvGrpSpPr>
          <p:grpSpPr>
            <a:xfrm>
              <a:off x="0" y="247320"/>
              <a:ext cx="1860840" cy="716400"/>
              <a:chOff x="0" y="247320"/>
              <a:chExt cx="1860840" cy="716400"/>
            </a:xfrm>
          </p:grpSpPr>
          <p:sp>
            <p:nvSpPr>
              <p:cNvPr id="246" name="Freeform: Shape 49">
                <a:extLst>
                  <a:ext uri="{C183D7F6-B498-43B3-948B-1728B52AA6E4}">
                    <adec:decorative xmlns:adec="http://schemas.microsoft.com/office/drawing/2017/decorative" val="1"/>
                  </a:ext>
                </a:extLst>
              </p:cNvPr>
              <p:cNvSpPr/>
              <p:nvPr/>
            </p:nvSpPr>
            <p:spPr>
              <a:xfrm>
                <a:off x="0" y="24732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47" name="Freeform: Shape 50">
                <a:extLst>
                  <a:ext uri="{C183D7F6-B498-43B3-948B-1728B52AA6E4}">
                    <adec:decorative xmlns:adec="http://schemas.microsoft.com/office/drawing/2017/decorative" val="1"/>
                  </a:ext>
                </a:extLst>
              </p:cNvPr>
              <p:cNvSpPr/>
              <p:nvPr/>
            </p:nvSpPr>
            <p:spPr>
              <a:xfrm>
                <a:off x="0" y="686880"/>
                <a:ext cx="1860840" cy="276840"/>
              </a:xfrm>
              <a:custGeom>
                <a:avLst/>
                <a:gdLst>
                  <a:gd name="textAreaLeft" fmla="*/ 0 w 1860840"/>
                  <a:gd name="textAreaRight" fmla="*/ 1861920 w 1860840"/>
                  <a:gd name="textAreaTop" fmla="*/ 0 h 276840"/>
                  <a:gd name="textAreaBottom" fmla="*/ 277920 h 27684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grpSp>
        <p:nvGrpSpPr>
          <p:cNvPr id="248" name="Group 54">
            <a:extLst>
              <a:ext uri="{C183D7F6-B498-43B3-948B-1728B52AA6E4}">
                <adec:decorative xmlns:adec="http://schemas.microsoft.com/office/drawing/2017/decorative" val="1"/>
              </a:ext>
            </a:extLst>
          </p:cNvPr>
          <p:cNvGrpSpPr/>
          <p:nvPr/>
        </p:nvGrpSpPr>
        <p:grpSpPr>
          <a:xfrm>
            <a:off x="579600" y="1119600"/>
            <a:ext cx="4964760" cy="4597560"/>
            <a:chOff x="579600" y="1119600"/>
            <a:chExt cx="4964760" cy="4597560"/>
          </a:xfrm>
        </p:grpSpPr>
        <p:sp>
          <p:nvSpPr>
            <p:cNvPr id="249" name="Rectangle 55">
              <a:extLst>
                <a:ext uri="{C183D7F6-B498-43B3-948B-1728B52AA6E4}">
                  <adec:decorative xmlns:adec="http://schemas.microsoft.com/office/drawing/2017/decorative" val="1"/>
                </a:ext>
              </a:extLst>
            </p:cNvPr>
            <p:cNvSpPr/>
            <p:nvPr/>
          </p:nvSpPr>
          <p:spPr>
            <a:xfrm>
              <a:off x="579600" y="1119600"/>
              <a:ext cx="4964760" cy="459756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0" name="Rectangle 56">
              <a:extLst>
                <a:ext uri="{C183D7F6-B498-43B3-948B-1728B52AA6E4}">
                  <adec:decorative xmlns:adec="http://schemas.microsoft.com/office/drawing/2017/decorative" val="1"/>
                </a:ext>
              </a:extLst>
            </p:cNvPr>
            <p:cNvSpPr/>
            <p:nvPr/>
          </p:nvSpPr>
          <p:spPr>
            <a:xfrm>
              <a:off x="579600" y="1119600"/>
              <a:ext cx="4964760" cy="45975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251" name="Rectangle 58">
            <a:extLst>
              <a:ext uri="{C183D7F6-B498-43B3-948B-1728B52AA6E4}">
                <adec:decorative xmlns:adec="http://schemas.microsoft.com/office/drawing/2017/decorative" val="1"/>
              </a:ext>
            </a:extLst>
          </p:cNvPr>
          <p:cNvSpPr/>
          <p:nvPr/>
        </p:nvSpPr>
        <p:spPr>
          <a:xfrm>
            <a:off x="554040" y="1073880"/>
            <a:ext cx="4859280" cy="452808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2" name="PlaceHolder 1"/>
          <p:cNvSpPr>
            <a:spLocks noGrp="1"/>
          </p:cNvSpPr>
          <p:nvPr>
            <p:ph type="title"/>
          </p:nvPr>
        </p:nvSpPr>
        <p:spPr>
          <a:xfrm>
            <a:off x="838080" y="1254960"/>
            <a:ext cx="4323600" cy="29386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i="1" lang="en-US" sz="5000" spc="-1" strike="noStrike">
                <a:solidFill>
                  <a:schemeClr val="lt1"/>
                </a:solidFill>
                <a:latin typeface="Aptos Display"/>
              </a:rPr>
              <a:t>Some insights into the model testing phase </a:t>
            </a:r>
            <a:endParaRPr b="0" lang="en-US" sz="5000" spc="-1" strike="noStrike">
              <a:solidFill>
                <a:srgbClr val="000000"/>
              </a:solidFill>
              <a:latin typeface="Arial"/>
            </a:endParaRPr>
          </a:p>
        </p:txBody>
      </p:sp>
      <p:pic>
        <p:nvPicPr>
          <p:cNvPr id="253" name="Picture Placeholder 5" descr="A person holding a soda bottle&#10;&#10;Description automatically generated"/>
          <p:cNvPicPr/>
          <p:nvPr/>
        </p:nvPicPr>
        <p:blipFill>
          <a:blip r:embed="rId1"/>
          <a:srcRect l="0" t="5974" r="4" b="5"/>
          <a:stretch/>
        </p:blipFill>
        <p:spPr>
          <a:xfrm>
            <a:off x="6094080" y="1117800"/>
            <a:ext cx="5732280" cy="4606200"/>
          </a:xfrm>
          <a:prstGeom prst="rect">
            <a:avLst/>
          </a:prstGeom>
          <a:ln w="28575">
            <a:noFill/>
          </a:ln>
          <a:scene3d>
            <a:camera prst="orthographicFront"/>
            <a:lightRig dir="t" rig="twoPt">
              <a:rot lat="0" lon="0" rev="7200000"/>
            </a:lightRig>
          </a:scene3d>
          <a:sp3d>
            <a:bevelT w="25400" h="19050"/>
            <a:contourClr>
              <a:srgbClr val="ffffff"/>
            </a:contourClr>
          </a:sp3d>
        </p:spPr>
      </p:pic>
      <p:sp>
        <p:nvSpPr>
          <p:cNvPr id="254" name="Freeform: Shape 60">
            <a:extLst>
              <a:ext uri="{C183D7F6-B498-43B3-948B-1728B52AA6E4}">
                <adec:decorative xmlns:adec="http://schemas.microsoft.com/office/drawing/2017/decorative" val="1"/>
              </a:ext>
            </a:extLst>
          </p:cNvPr>
          <p:cNvSpPr/>
          <p:nvPr/>
        </p:nvSpPr>
        <p:spPr>
          <a:xfrm flipV="1">
            <a:off x="10790280" y="-1440"/>
            <a:ext cx="1400760" cy="1343880"/>
          </a:xfrm>
          <a:custGeom>
            <a:avLst/>
            <a:gdLst>
              <a:gd name="textAreaLeft" fmla="*/ 0 w 1400760"/>
              <a:gd name="textAreaRight" fmla="*/ 1401840 w 1400760"/>
              <a:gd name="textAreaTop" fmla="*/ -720 h 1343880"/>
              <a:gd name="textAreaBottom" fmla="*/ 1344240 h 13438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5" name="Freeform: Shape 62">
            <a:extLst>
              <a:ext uri="{C183D7F6-B498-43B3-948B-1728B52AA6E4}">
                <adec:decorative xmlns:adec="http://schemas.microsoft.com/office/drawing/2017/decorative" val="1"/>
              </a:ext>
            </a:extLst>
          </p:cNvPr>
          <p:cNvSpPr/>
          <p:nvPr/>
        </p:nvSpPr>
        <p:spPr>
          <a:xfrm flipV="1">
            <a:off x="10790280" y="-1440"/>
            <a:ext cx="1400760" cy="1343880"/>
          </a:xfrm>
          <a:custGeom>
            <a:avLst/>
            <a:gdLst>
              <a:gd name="textAreaLeft" fmla="*/ 0 w 1400760"/>
              <a:gd name="textAreaRight" fmla="*/ 1401840 w 1400760"/>
              <a:gd name="textAreaTop" fmla="*/ -720 h 1343880"/>
              <a:gd name="textAreaBottom" fmla="*/ 1344240 h 134388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6" name="Oval 64">
            <a:extLst>
              <a:ext uri="{C183D7F6-B498-43B3-948B-1728B52AA6E4}">
                <adec:decorative xmlns:adec="http://schemas.microsoft.com/office/drawing/2017/decorative" val="1"/>
              </a:ext>
            </a:extLst>
          </p:cNvPr>
          <p:cNvSpPr/>
          <p:nvPr/>
        </p:nvSpPr>
        <p:spPr>
          <a:xfrm>
            <a:off x="367560" y="4727160"/>
            <a:ext cx="318960" cy="3189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7" name="Oval 66">
            <a:extLst>
              <a:ext uri="{C183D7F6-B498-43B3-948B-1728B52AA6E4}">
                <adec:decorative xmlns:adec="http://schemas.microsoft.com/office/drawing/2017/decorative" val="1"/>
              </a:ext>
            </a:extLst>
          </p:cNvPr>
          <p:cNvSpPr/>
          <p:nvPr/>
        </p:nvSpPr>
        <p:spPr>
          <a:xfrm>
            <a:off x="367560" y="4727160"/>
            <a:ext cx="318960" cy="31896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58" name="Graphic 185">
            <a:extLst>
              <a:ext uri="{C183D7F6-B498-43B3-948B-1728B52AA6E4}">
                <adec:decorative xmlns:adec="http://schemas.microsoft.com/office/drawing/2017/decorative" val="1"/>
              </a:ext>
            </a:extLst>
          </p:cNvPr>
          <p:cNvGrpSpPr/>
          <p:nvPr/>
        </p:nvGrpSpPr>
        <p:grpSpPr>
          <a:xfrm>
            <a:off x="10504080" y="5801400"/>
            <a:ext cx="1053360" cy="468720"/>
            <a:chOff x="10504080" y="5801400"/>
            <a:chExt cx="1053360" cy="468720"/>
          </a:xfrm>
        </p:grpSpPr>
        <p:sp>
          <p:nvSpPr>
            <p:cNvPr id="259" name="Freeform: Shape 69">
              <a:extLst>
                <a:ext uri="{C183D7F6-B498-43B3-948B-1728B52AA6E4}">
                  <adec:decorative xmlns:adec="http://schemas.microsoft.com/office/drawing/2017/decorative" val="1"/>
                </a:ext>
              </a:extLst>
            </p:cNvPr>
            <p:cNvSpPr/>
            <p:nvPr/>
          </p:nvSpPr>
          <p:spPr>
            <a:xfrm>
              <a:off x="105040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0" name="Freeform: Shape 70">
              <a:extLst>
                <a:ext uri="{C183D7F6-B498-43B3-948B-1728B52AA6E4}">
                  <adec:decorative xmlns:adec="http://schemas.microsoft.com/office/drawing/2017/decorative" val="1"/>
                </a:ext>
              </a:extLst>
            </p:cNvPr>
            <p:cNvSpPr/>
            <p:nvPr/>
          </p:nvSpPr>
          <p:spPr>
            <a:xfrm>
              <a:off x="106786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1" name="Freeform: Shape 71">
              <a:extLst>
                <a:ext uri="{C183D7F6-B498-43B3-948B-1728B52AA6E4}">
                  <adec:decorative xmlns:adec="http://schemas.microsoft.com/office/drawing/2017/decorative" val="1"/>
                </a:ext>
              </a:extLst>
            </p:cNvPr>
            <p:cNvSpPr/>
            <p:nvPr/>
          </p:nvSpPr>
          <p:spPr>
            <a:xfrm>
              <a:off x="108536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2" name="Freeform: Shape 72">
              <a:extLst>
                <a:ext uri="{C183D7F6-B498-43B3-948B-1728B52AA6E4}">
                  <adec:decorative xmlns:adec="http://schemas.microsoft.com/office/drawing/2017/decorative" val="1"/>
                </a:ext>
              </a:extLst>
            </p:cNvPr>
            <p:cNvSpPr/>
            <p:nvPr/>
          </p:nvSpPr>
          <p:spPr>
            <a:xfrm>
              <a:off x="110282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3" name="Freeform: Shape 73">
              <a:extLst>
                <a:ext uri="{C183D7F6-B498-43B3-948B-1728B52AA6E4}">
                  <adec:decorative xmlns:adec="http://schemas.microsoft.com/office/drawing/2017/decorative" val="1"/>
                </a:ext>
              </a:extLst>
            </p:cNvPr>
            <p:cNvSpPr/>
            <p:nvPr/>
          </p:nvSpPr>
          <p:spPr>
            <a:xfrm>
              <a:off x="1120320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264" name="Graphic 185">
            <a:extLst>
              <a:ext uri="{C183D7F6-B498-43B3-948B-1728B52AA6E4}">
                <adec:decorative xmlns:adec="http://schemas.microsoft.com/office/drawing/2017/decorative" val="1"/>
              </a:ext>
            </a:extLst>
          </p:cNvPr>
          <p:cNvGrpSpPr/>
          <p:nvPr/>
        </p:nvGrpSpPr>
        <p:grpSpPr>
          <a:xfrm>
            <a:off x="10504080" y="5801400"/>
            <a:ext cx="1053360" cy="468720"/>
            <a:chOff x="10504080" y="5801400"/>
            <a:chExt cx="1053360" cy="468720"/>
          </a:xfrm>
        </p:grpSpPr>
        <p:sp>
          <p:nvSpPr>
            <p:cNvPr id="265" name="Freeform: Shape 76">
              <a:extLst>
                <a:ext uri="{C183D7F6-B498-43B3-948B-1728B52AA6E4}">
                  <adec:decorative xmlns:adec="http://schemas.microsoft.com/office/drawing/2017/decorative" val="1"/>
                </a:ext>
              </a:extLst>
            </p:cNvPr>
            <p:cNvSpPr/>
            <p:nvPr/>
          </p:nvSpPr>
          <p:spPr>
            <a:xfrm>
              <a:off x="105040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6" name="Freeform: Shape 77">
              <a:extLst>
                <a:ext uri="{C183D7F6-B498-43B3-948B-1728B52AA6E4}">
                  <adec:decorative xmlns:adec="http://schemas.microsoft.com/office/drawing/2017/decorative" val="1"/>
                </a:ext>
              </a:extLst>
            </p:cNvPr>
            <p:cNvSpPr/>
            <p:nvPr/>
          </p:nvSpPr>
          <p:spPr>
            <a:xfrm>
              <a:off x="1067868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7" name="Freeform: Shape 78">
              <a:extLst>
                <a:ext uri="{C183D7F6-B498-43B3-948B-1728B52AA6E4}">
                  <adec:decorative xmlns:adec="http://schemas.microsoft.com/office/drawing/2017/decorative" val="1"/>
                </a:ext>
              </a:extLst>
            </p:cNvPr>
            <p:cNvSpPr/>
            <p:nvPr/>
          </p:nvSpPr>
          <p:spPr>
            <a:xfrm>
              <a:off x="108536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8" name="Freeform: Shape 79">
              <a:extLst>
                <a:ext uri="{C183D7F6-B498-43B3-948B-1728B52AA6E4}">
                  <adec:decorative xmlns:adec="http://schemas.microsoft.com/office/drawing/2017/decorative" val="1"/>
                </a:ext>
              </a:extLst>
            </p:cNvPr>
            <p:cNvSpPr/>
            <p:nvPr/>
          </p:nvSpPr>
          <p:spPr>
            <a:xfrm>
              <a:off x="1102824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9" name="Freeform: Shape 80">
              <a:extLst>
                <a:ext uri="{C183D7F6-B498-43B3-948B-1728B52AA6E4}">
                  <adec:decorative xmlns:adec="http://schemas.microsoft.com/office/drawing/2017/decorative" val="1"/>
                </a:ext>
              </a:extLst>
            </p:cNvPr>
            <p:cNvSpPr/>
            <p:nvPr/>
          </p:nvSpPr>
          <p:spPr>
            <a:xfrm>
              <a:off x="11203200" y="5801400"/>
              <a:ext cx="354240" cy="468720"/>
            </a:xfrm>
            <a:custGeom>
              <a:avLst/>
              <a:gdLst>
                <a:gd name="textAreaLeft" fmla="*/ 0 w 354240"/>
                <a:gd name="textAreaRight" fmla="*/ 355320 w 354240"/>
                <a:gd name="textAreaTop" fmla="*/ 0 h 468720"/>
                <a:gd name="textAreaBottom" fmla="*/ 469800 h 46872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transition>
    </mc:Choice>
    <mc:Fallback>
      <p:transition spd="slow">
        <p:random/>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ropicVTI">
  <a:themeElements>
    <a:clrScheme name="Tropic">
      <a:dk1>
        <a:srgbClr val="000000"/>
      </a:dk1>
      <a:lt1>
        <a:srgbClr val="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pitchFamily="0" charset="1"/>
        <a:ea typeface=""/>
        <a:cs typeface=""/>
      </a:majorFont>
      <a:minorFont>
        <a:latin typeface="Gill Sans Nova"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ropicVTI">
  <a:themeElements>
    <a:clrScheme name="Tropic">
      <a:dk1>
        <a:srgbClr val="000000"/>
      </a:dk1>
      <a:lt1>
        <a:srgbClr val="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pitchFamily="0" charset="1"/>
        <a:ea typeface=""/>
        <a:cs typeface=""/>
      </a:majorFont>
      <a:minorFont>
        <a:latin typeface="Gill Sans Nova"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ropicVTI">
  <a:themeElements>
    <a:clrScheme name="Tropic">
      <a:dk1>
        <a:srgbClr val="000000"/>
      </a:dk1>
      <a:lt1>
        <a:srgbClr val="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pitchFamily="0" charset="1"/>
        <a:ea typeface=""/>
        <a:cs typeface=""/>
      </a:majorFont>
      <a:minorFont>
        <a:latin typeface="Gill Sans Nova"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13</TotalTime>
  <Application>LibreOffice/24.2.5.2$Linux_X86_64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2024-09-30T17:01:57Z</dcterms:created>
  <dc:creator>Shivam Gupta</dc:creator>
  <dc:description/>
  <dc:language>en-US</dc:language>
  <cp:lastModifiedBy/>
  <dcterms:modified xsi:type="dcterms:W3CDTF">2024-10-15T14:25:50Z</dcterms:modified>
  <cp:revision>4</cp:revision>
  <dc:subject/>
  <dc:title/>
</cp:coreProperties>
</file>

<file path=docProps/custom.xml><?xml version="1.0" encoding="utf-8"?>
<Properties xmlns="http://schemas.openxmlformats.org/officeDocument/2006/custom-properties" xmlns:vt="http://schemas.openxmlformats.org/officeDocument/2006/docPropsVTypes"/>
</file>